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8" r:id="rId2"/>
    <p:sldId id="262" r:id="rId3"/>
    <p:sldId id="265" r:id="rId4"/>
    <p:sldId id="274" r:id="rId5"/>
    <p:sldId id="267" r:id="rId6"/>
    <p:sldId id="273" r:id="rId7"/>
    <p:sldId id="275" r:id="rId8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ulish" panose="020B0604020202020204" charset="-52"/>
      <p:regular r:id="rId15"/>
      <p:bold r:id="rId16"/>
      <p:italic r:id="rId17"/>
      <p:boldItalic r:id="rId18"/>
    </p:embeddedFont>
    <p:embeddedFont>
      <p:font typeface="Mulish BOLD" panose="020B0604020202020204" charset="-52"/>
      <p:bold r:id="rId19"/>
    </p:embeddedFont>
    <p:embeddedFont>
      <p:font typeface="Onest" panose="020B0604020202020204" charset="0"/>
      <p:regular r:id="rId20"/>
    </p:embeddedFont>
    <p:embeddedFont>
      <p:font typeface="Onest Light" panose="020B0604020202020204" charset="0"/>
      <p:regular r:id="rId21"/>
    </p:embeddedFont>
    <p:embeddedFont>
      <p:font typeface="Onest Medium" panose="020B0604020202020204" charset="0"/>
      <p:regular r:id="rId22"/>
    </p:embeddedFont>
    <p:embeddedFont>
      <p:font typeface="Onest SemiBold" panose="020B0604020202020204" charset="0"/>
      <p:regular r:id="rId23"/>
      <p:bold r:id="rId24"/>
    </p:embeddedFont>
    <p:embeddedFont>
      <p:font typeface="Oswald Light" panose="020B0604020202020204" charset="-52"/>
      <p:regular r:id="rId25"/>
    </p:embeddedFont>
    <p:embeddedFont>
      <p:font typeface="Poppins" panose="020B0604020202020204" charset="0"/>
      <p:regular r:id="rId26"/>
      <p:bold r:id="rId27"/>
      <p:italic r:id="rId28"/>
      <p:boldItalic r:id="rId29"/>
    </p:embeddedFont>
    <p:embeddedFont>
      <p:font typeface="Poppins Light" panose="020B0604020202020204" charset="0"/>
      <p:regular r:id="rId30"/>
      <p:italic r:id="rId31"/>
    </p:embeddedFont>
    <p:embeddedFont>
      <p:font typeface="Poppins SemiBold" panose="020B060402020202020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04040"/>
    <a:srgbClr val="FFFFFF"/>
    <a:srgbClr val="7DDBFD"/>
    <a:srgbClr val="FFC000"/>
    <a:srgbClr val="00AEEF"/>
    <a:srgbClr val="004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7" autoAdjust="0"/>
    <p:restoredTop sz="94966" autoAdjust="0"/>
  </p:normalViewPr>
  <p:slideViewPr>
    <p:cSldViewPr snapToGrid="0" showGuides="1">
      <p:cViewPr varScale="1">
        <p:scale>
          <a:sx n="81" d="100"/>
          <a:sy n="81" d="100"/>
        </p:scale>
        <p:origin x="451" y="82"/>
      </p:cViewPr>
      <p:guideLst>
        <p:guide orient="horz" pos="209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9" d="100"/>
          <a:sy n="59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ksandr Arkhipov" userId="4d469422be94de72" providerId="LiveId" clId="{8FE92227-408F-4B9D-B38A-9F8D07279CE1}"/>
    <pc:docChg chg="undo custSel addSld delSld modSld sldOrd">
      <pc:chgData name="Aleksandr Arkhipov" userId="4d469422be94de72" providerId="LiveId" clId="{8FE92227-408F-4B9D-B38A-9F8D07279CE1}" dt="2025-06-14T07:56:47.375" v="1514" actId="1076"/>
      <pc:docMkLst>
        <pc:docMk/>
      </pc:docMkLst>
      <pc:sldChg chg="del">
        <pc:chgData name="Aleksandr Arkhipov" userId="4d469422be94de72" providerId="LiveId" clId="{8FE92227-408F-4B9D-B38A-9F8D07279CE1}" dt="2025-06-14T04:59:29.052" v="23" actId="2696"/>
        <pc:sldMkLst>
          <pc:docMk/>
          <pc:sldMk cId="3424871659" sldId="256"/>
        </pc:sldMkLst>
      </pc:sldChg>
      <pc:sldChg chg="del">
        <pc:chgData name="Aleksandr Arkhipov" userId="4d469422be94de72" providerId="LiveId" clId="{8FE92227-408F-4B9D-B38A-9F8D07279CE1}" dt="2025-06-14T04:59:52.856" v="24" actId="47"/>
        <pc:sldMkLst>
          <pc:docMk/>
          <pc:sldMk cId="1041062197" sldId="257"/>
        </pc:sldMkLst>
      </pc:sldChg>
      <pc:sldChg chg="addSp delSp modSp mod">
        <pc:chgData name="Aleksandr Arkhipov" userId="4d469422be94de72" providerId="LiveId" clId="{8FE92227-408F-4B9D-B38A-9F8D07279CE1}" dt="2025-06-14T04:59:26.226" v="22" actId="1076"/>
        <pc:sldMkLst>
          <pc:docMk/>
          <pc:sldMk cId="3837278527" sldId="258"/>
        </pc:sldMkLst>
        <pc:spChg chg="mod">
          <ac:chgData name="Aleksandr Arkhipov" userId="4d469422be94de72" providerId="LiveId" clId="{8FE92227-408F-4B9D-B38A-9F8D07279CE1}" dt="2025-06-14T04:59:09.093" v="18" actId="20577"/>
          <ac:spMkLst>
            <pc:docMk/>
            <pc:sldMk cId="3837278527" sldId="258"/>
            <ac:spMk id="2" creationId="{0E304CB9-80CB-40CA-B48D-4A30D9EBE890}"/>
          </ac:spMkLst>
        </pc:spChg>
        <pc:spChg chg="add del mod">
          <ac:chgData name="Aleksandr Arkhipov" userId="4d469422be94de72" providerId="LiveId" clId="{8FE92227-408F-4B9D-B38A-9F8D07279CE1}" dt="2025-06-14T04:58:29.140" v="8"/>
          <ac:spMkLst>
            <pc:docMk/>
            <pc:sldMk cId="3837278527" sldId="258"/>
            <ac:spMk id="6" creationId="{610C01BA-D0AD-4E92-80E7-A2F34372F2F4}"/>
          </ac:spMkLst>
        </pc:spChg>
        <pc:spChg chg="add del mod">
          <ac:chgData name="Aleksandr Arkhipov" userId="4d469422be94de72" providerId="LiveId" clId="{8FE92227-408F-4B9D-B38A-9F8D07279CE1}" dt="2025-06-14T04:58:59.950" v="13" actId="478"/>
          <ac:spMkLst>
            <pc:docMk/>
            <pc:sldMk cId="3837278527" sldId="258"/>
            <ac:spMk id="10" creationId="{136F0D10-D617-4D13-AA0B-25E6E4EB1A69}"/>
          </ac:spMkLst>
        </pc:spChg>
        <pc:spChg chg="add del mod">
          <ac:chgData name="Aleksandr Arkhipov" userId="4d469422be94de72" providerId="LiveId" clId="{8FE92227-408F-4B9D-B38A-9F8D07279CE1}" dt="2025-06-14T04:59:03.362" v="16" actId="478"/>
          <ac:spMkLst>
            <pc:docMk/>
            <pc:sldMk cId="3837278527" sldId="258"/>
            <ac:spMk id="12" creationId="{BC74F712-A69E-43B6-9115-A6BD90EC9D57}"/>
          </ac:spMkLst>
        </pc:spChg>
        <pc:spChg chg="mod">
          <ac:chgData name="Aleksandr Arkhipov" userId="4d469422be94de72" providerId="LiveId" clId="{8FE92227-408F-4B9D-B38A-9F8D07279CE1}" dt="2025-06-14T04:59:26.226" v="22" actId="1076"/>
          <ac:spMkLst>
            <pc:docMk/>
            <pc:sldMk cId="3837278527" sldId="258"/>
            <ac:spMk id="13" creationId="{C9A4845F-FBAA-DACF-1C58-A90EB3EFF94F}"/>
          </ac:spMkLst>
        </pc:spChg>
        <pc:spChg chg="del mod">
          <ac:chgData name="Aleksandr Arkhipov" userId="4d469422be94de72" providerId="LiveId" clId="{8FE92227-408F-4B9D-B38A-9F8D07279CE1}" dt="2025-06-14T04:58:57.861" v="12" actId="478"/>
          <ac:spMkLst>
            <pc:docMk/>
            <pc:sldMk cId="3837278527" sldId="258"/>
            <ac:spMk id="14" creationId="{F65CE993-2828-8C88-4515-69622DCC6934}"/>
          </ac:spMkLst>
        </pc:spChg>
        <pc:spChg chg="del">
          <ac:chgData name="Aleksandr Arkhipov" userId="4d469422be94de72" providerId="LiveId" clId="{8FE92227-408F-4B9D-B38A-9F8D07279CE1}" dt="2025-06-14T04:59:01.734" v="14" actId="478"/>
          <ac:spMkLst>
            <pc:docMk/>
            <pc:sldMk cId="3837278527" sldId="258"/>
            <ac:spMk id="16" creationId="{8B13C833-C990-EF3B-9B79-E12F695310FF}"/>
          </ac:spMkLst>
        </pc:spChg>
        <pc:grpChg chg="del">
          <ac:chgData name="Aleksandr Arkhipov" userId="4d469422be94de72" providerId="LiveId" clId="{8FE92227-408F-4B9D-B38A-9F8D07279CE1}" dt="2025-06-14T04:59:02.462" v="15" actId="478"/>
          <ac:grpSpMkLst>
            <pc:docMk/>
            <pc:sldMk cId="3837278527" sldId="258"/>
            <ac:grpSpMk id="17" creationId="{0E23E670-DFD1-8102-C9AC-522D8E6D7B77}"/>
          </ac:grpSpMkLst>
        </pc:grpChg>
        <pc:picChg chg="add del mod">
          <ac:chgData name="Aleksandr Arkhipov" userId="4d469422be94de72" providerId="LiveId" clId="{8FE92227-408F-4B9D-B38A-9F8D07279CE1}" dt="2025-06-14T04:58:22.089" v="7" actId="478"/>
          <ac:picMkLst>
            <pc:docMk/>
            <pc:sldMk cId="3837278527" sldId="258"/>
            <ac:picMk id="4" creationId="{A28FB633-BE61-4038-9153-EFB8CC1EE78D}"/>
          </ac:picMkLst>
        </pc:picChg>
        <pc:picChg chg="add mod">
          <ac:chgData name="Aleksandr Arkhipov" userId="4d469422be94de72" providerId="LiveId" clId="{8FE92227-408F-4B9D-B38A-9F8D07279CE1}" dt="2025-06-14T04:58:29.140" v="8"/>
          <ac:picMkLst>
            <pc:docMk/>
            <pc:sldMk cId="3837278527" sldId="258"/>
            <ac:picMk id="8" creationId="{7EE6926D-1CCC-40C9-80F1-E0E2999D5E4B}"/>
          </ac:picMkLst>
        </pc:picChg>
        <pc:picChg chg="del">
          <ac:chgData name="Aleksandr Arkhipov" userId="4d469422be94de72" providerId="LiveId" clId="{8FE92227-408F-4B9D-B38A-9F8D07279CE1}" dt="2025-06-14T04:58:14.787" v="3" actId="478"/>
          <ac:picMkLst>
            <pc:docMk/>
            <pc:sldMk cId="3837278527" sldId="258"/>
            <ac:picMk id="24" creationId="{03173862-CB37-50C1-5BD0-030FEE735432}"/>
          </ac:picMkLst>
        </pc:picChg>
      </pc:sldChg>
      <pc:sldChg chg="del">
        <pc:chgData name="Aleksandr Arkhipov" userId="4d469422be94de72" providerId="LiveId" clId="{8FE92227-408F-4B9D-B38A-9F8D07279CE1}" dt="2025-06-14T05:00:24.412" v="25" actId="47"/>
        <pc:sldMkLst>
          <pc:docMk/>
          <pc:sldMk cId="2008707138" sldId="259"/>
        </pc:sldMkLst>
      </pc:sldChg>
      <pc:sldChg chg="del">
        <pc:chgData name="Aleksandr Arkhipov" userId="4d469422be94de72" providerId="LiveId" clId="{8FE92227-408F-4B9D-B38A-9F8D07279CE1}" dt="2025-06-14T05:00:25.726" v="26" actId="47"/>
        <pc:sldMkLst>
          <pc:docMk/>
          <pc:sldMk cId="535997338" sldId="260"/>
        </pc:sldMkLst>
      </pc:sldChg>
      <pc:sldChg chg="del">
        <pc:chgData name="Aleksandr Arkhipov" userId="4d469422be94de72" providerId="LiveId" clId="{8FE92227-408F-4B9D-B38A-9F8D07279CE1}" dt="2025-06-14T05:00:28.658" v="27" actId="47"/>
        <pc:sldMkLst>
          <pc:docMk/>
          <pc:sldMk cId="3024487411" sldId="261"/>
        </pc:sldMkLst>
      </pc:sldChg>
      <pc:sldChg chg="addSp delSp modSp mod">
        <pc:chgData name="Aleksandr Arkhipov" userId="4d469422be94de72" providerId="LiveId" clId="{8FE92227-408F-4B9D-B38A-9F8D07279CE1}" dt="2025-06-14T07:55:41.090" v="1502" actId="20577"/>
        <pc:sldMkLst>
          <pc:docMk/>
          <pc:sldMk cId="316054842" sldId="262"/>
        </pc:sldMkLst>
        <pc:spChg chg="add del mod">
          <ac:chgData name="Aleksandr Arkhipov" userId="4d469422be94de72" providerId="LiveId" clId="{8FE92227-408F-4B9D-B38A-9F8D07279CE1}" dt="2025-06-14T07:55:41.090" v="1502" actId="20577"/>
          <ac:spMkLst>
            <pc:docMk/>
            <pc:sldMk cId="316054842" sldId="262"/>
            <ac:spMk id="2" creationId="{74179012-171F-604F-7123-53428C6F1005}"/>
          </ac:spMkLst>
        </pc:spChg>
        <pc:spChg chg="add del mod">
          <ac:chgData name="Aleksandr Arkhipov" userId="4d469422be94de72" providerId="LiveId" clId="{8FE92227-408F-4B9D-B38A-9F8D07279CE1}" dt="2025-06-14T05:04:00.059" v="62"/>
          <ac:spMkLst>
            <pc:docMk/>
            <pc:sldMk cId="316054842" sldId="262"/>
            <ac:spMk id="4" creationId="{9914996B-31B3-4582-B3FD-9DB74DCBC439}"/>
          </ac:spMkLst>
        </pc:spChg>
        <pc:spChg chg="mod">
          <ac:chgData name="Aleksandr Arkhipov" userId="4d469422be94de72" providerId="LiveId" clId="{8FE92227-408F-4B9D-B38A-9F8D07279CE1}" dt="2025-06-14T05:01:56.738" v="58" actId="20577"/>
          <ac:spMkLst>
            <pc:docMk/>
            <pc:sldMk cId="316054842" sldId="262"/>
            <ac:spMk id="13" creationId="{CEEDAF27-A5BB-A2A9-7214-45A165268ABF}"/>
          </ac:spMkLst>
        </pc:spChg>
        <pc:spChg chg="mod">
          <ac:chgData name="Aleksandr Arkhipov" userId="4d469422be94de72" providerId="LiveId" clId="{8FE92227-408F-4B9D-B38A-9F8D07279CE1}" dt="2025-06-14T05:05:57.294" v="129"/>
          <ac:spMkLst>
            <pc:docMk/>
            <pc:sldMk cId="316054842" sldId="262"/>
            <ac:spMk id="14" creationId="{1266CF90-1FCD-F1CC-21F3-1303484AA3B9}"/>
          </ac:spMkLst>
        </pc:spChg>
        <pc:spChg chg="mod">
          <ac:chgData name="Aleksandr Arkhipov" userId="4d469422be94de72" providerId="LiveId" clId="{8FE92227-408F-4B9D-B38A-9F8D07279CE1}" dt="2025-06-14T05:05:40.720" v="127" actId="113"/>
          <ac:spMkLst>
            <pc:docMk/>
            <pc:sldMk cId="316054842" sldId="262"/>
            <ac:spMk id="15" creationId="{8E87317A-2899-3562-5059-9D9669EA4EEE}"/>
          </ac:spMkLst>
        </pc:spChg>
        <pc:spChg chg="mod">
          <ac:chgData name="Aleksandr Arkhipov" userId="4d469422be94de72" providerId="LiveId" clId="{8FE92227-408F-4B9D-B38A-9F8D07279CE1}" dt="2025-06-14T05:06:08.704" v="132"/>
          <ac:spMkLst>
            <pc:docMk/>
            <pc:sldMk cId="316054842" sldId="262"/>
            <ac:spMk id="16" creationId="{134264EC-B98E-2C13-7206-5B5DA0C62E65}"/>
          </ac:spMkLst>
        </pc:spChg>
        <pc:spChg chg="mod">
          <ac:chgData name="Aleksandr Arkhipov" userId="4d469422be94de72" providerId="LiveId" clId="{8FE92227-408F-4B9D-B38A-9F8D07279CE1}" dt="2025-06-14T05:47:29.525" v="1498" actId="14100"/>
          <ac:spMkLst>
            <pc:docMk/>
            <pc:sldMk cId="316054842" sldId="262"/>
            <ac:spMk id="17" creationId="{2F97A6D4-0242-A69D-A65E-25A965A80C5F}"/>
          </ac:spMkLst>
        </pc:spChg>
        <pc:spChg chg="mod">
          <ac:chgData name="Aleksandr Arkhipov" userId="4d469422be94de72" providerId="LiveId" clId="{8FE92227-408F-4B9D-B38A-9F8D07279CE1}" dt="2025-06-14T05:07:36.356" v="282" actId="20577"/>
          <ac:spMkLst>
            <pc:docMk/>
            <pc:sldMk cId="316054842" sldId="262"/>
            <ac:spMk id="18" creationId="{19C98834-9F5B-2190-2DA5-3321733B75A6}"/>
          </ac:spMkLst>
        </pc:spChg>
        <pc:spChg chg="add mod">
          <ac:chgData name="Aleksandr Arkhipov" userId="4d469422be94de72" providerId="LiveId" clId="{8FE92227-408F-4B9D-B38A-9F8D07279CE1}" dt="2025-06-14T05:05:06.978" v="119" actId="207"/>
          <ac:spMkLst>
            <pc:docMk/>
            <pc:sldMk cId="316054842" sldId="262"/>
            <ac:spMk id="19" creationId="{6F69415C-C82E-41E9-A81C-D5D34A5C229D}"/>
          </ac:spMkLst>
        </pc:spChg>
        <pc:graphicFrameChg chg="add del mod">
          <ac:chgData name="Aleksandr Arkhipov" userId="4d469422be94de72" providerId="LiveId" clId="{8FE92227-408F-4B9D-B38A-9F8D07279CE1}" dt="2025-06-14T05:02:53.699" v="61" actId="478"/>
          <ac:graphicFrameMkLst>
            <pc:docMk/>
            <pc:sldMk cId="316054842" sldId="262"/>
            <ac:graphicFrameMk id="5" creationId="{A663A90E-960C-4240-A082-FC1992F39F5D}"/>
          </ac:graphicFrameMkLst>
        </pc:graphicFrameChg>
        <pc:picChg chg="add mod">
          <ac:chgData name="Aleksandr Arkhipov" userId="4d469422be94de72" providerId="LiveId" clId="{8FE92227-408F-4B9D-B38A-9F8D07279CE1}" dt="2025-06-14T05:04:00.059" v="62"/>
          <ac:picMkLst>
            <pc:docMk/>
            <pc:sldMk cId="316054842" sldId="262"/>
            <ac:picMk id="7" creationId="{67A44144-846F-4856-A3DD-9FD3490F2A48}"/>
          </ac:picMkLst>
        </pc:picChg>
        <pc:picChg chg="del">
          <ac:chgData name="Aleksandr Arkhipov" userId="4d469422be94de72" providerId="LiveId" clId="{8FE92227-408F-4B9D-B38A-9F8D07279CE1}" dt="2025-06-14T05:02:02.632" v="59" actId="478"/>
          <ac:picMkLst>
            <pc:docMk/>
            <pc:sldMk cId="316054842" sldId="262"/>
            <ac:picMk id="25" creationId="{386AB9E9-AAB2-1AEE-E070-80E08386E346}"/>
          </ac:picMkLst>
        </pc:picChg>
      </pc:sldChg>
      <pc:sldChg chg="del">
        <pc:chgData name="Aleksandr Arkhipov" userId="4d469422be94de72" providerId="LiveId" clId="{8FE92227-408F-4B9D-B38A-9F8D07279CE1}" dt="2025-06-14T05:09:07.557" v="369" actId="47"/>
        <pc:sldMkLst>
          <pc:docMk/>
          <pc:sldMk cId="1362238985" sldId="263"/>
        </pc:sldMkLst>
      </pc:sldChg>
      <pc:sldChg chg="del">
        <pc:chgData name="Aleksandr Arkhipov" userId="4d469422be94de72" providerId="LiveId" clId="{8FE92227-408F-4B9D-B38A-9F8D07279CE1}" dt="2025-06-14T05:09:11.081" v="370" actId="47"/>
        <pc:sldMkLst>
          <pc:docMk/>
          <pc:sldMk cId="2703006681" sldId="264"/>
        </pc:sldMkLst>
      </pc:sldChg>
      <pc:sldChg chg="addSp delSp modSp mod">
        <pc:chgData name="Aleksandr Arkhipov" userId="4d469422be94de72" providerId="LiveId" clId="{8FE92227-408F-4B9D-B38A-9F8D07279CE1}" dt="2025-06-14T07:56:08.172" v="1507" actId="20577"/>
        <pc:sldMkLst>
          <pc:docMk/>
          <pc:sldMk cId="4012859720" sldId="265"/>
        </pc:sldMkLst>
        <pc:spChg chg="mod">
          <ac:chgData name="Aleksandr Arkhipov" userId="4d469422be94de72" providerId="LiveId" clId="{8FE92227-408F-4B9D-B38A-9F8D07279CE1}" dt="2025-06-14T07:56:08.172" v="1507" actId="20577"/>
          <ac:spMkLst>
            <pc:docMk/>
            <pc:sldMk cId="4012859720" sldId="265"/>
            <ac:spMk id="2" creationId="{502FAD6B-85BC-3F73-3CCC-12FA0D1C7259}"/>
          </ac:spMkLst>
        </pc:spChg>
        <pc:spChg chg="add del mod">
          <ac:chgData name="Aleksandr Arkhipov" userId="4d469422be94de72" providerId="LiveId" clId="{8FE92227-408F-4B9D-B38A-9F8D07279CE1}" dt="2025-06-14T05:16:53.829" v="513" actId="478"/>
          <ac:spMkLst>
            <pc:docMk/>
            <pc:sldMk cId="4012859720" sldId="265"/>
            <ac:spMk id="8" creationId="{03FEA3B1-BCFC-404C-A596-0B574632DF2A}"/>
          </ac:spMkLst>
        </pc:spChg>
        <pc:spChg chg="mod">
          <ac:chgData name="Aleksandr Arkhipov" userId="4d469422be94de72" providerId="LiveId" clId="{8FE92227-408F-4B9D-B38A-9F8D07279CE1}" dt="2025-06-14T05:09:25.033" v="393" actId="20577"/>
          <ac:spMkLst>
            <pc:docMk/>
            <pc:sldMk cId="4012859720" sldId="265"/>
            <ac:spMk id="9" creationId="{1B5676C1-0902-2BBE-EEA0-F08958F4F9D8}"/>
          </ac:spMkLst>
        </pc:spChg>
        <pc:spChg chg="mod">
          <ac:chgData name="Aleksandr Arkhipov" userId="4d469422be94de72" providerId="LiveId" clId="{8FE92227-408F-4B9D-B38A-9F8D07279CE1}" dt="2025-06-14T05:09:50.244" v="406" actId="20577"/>
          <ac:spMkLst>
            <pc:docMk/>
            <pc:sldMk cId="4012859720" sldId="265"/>
            <ac:spMk id="10" creationId="{62597FA4-9C52-7E20-01A7-6E33277EC546}"/>
          </ac:spMkLst>
        </pc:spChg>
        <pc:spChg chg="mod">
          <ac:chgData name="Aleksandr Arkhipov" userId="4d469422be94de72" providerId="LiveId" clId="{8FE92227-408F-4B9D-B38A-9F8D07279CE1}" dt="2025-06-14T05:09:41.315" v="396" actId="20577"/>
          <ac:spMkLst>
            <pc:docMk/>
            <pc:sldMk cId="4012859720" sldId="265"/>
            <ac:spMk id="11" creationId="{32AC9C81-77BC-82DD-5624-A77AEE092CAA}"/>
          </ac:spMkLst>
        </pc:spChg>
        <pc:spChg chg="mod">
          <ac:chgData name="Aleksandr Arkhipov" userId="4d469422be94de72" providerId="LiveId" clId="{8FE92227-408F-4B9D-B38A-9F8D07279CE1}" dt="2025-06-14T05:12:44.260" v="494" actId="20577"/>
          <ac:spMkLst>
            <pc:docMk/>
            <pc:sldMk cId="4012859720" sldId="265"/>
            <ac:spMk id="12" creationId="{3554FAE8-6617-6690-D6E2-C5B14B254E34}"/>
          </ac:spMkLst>
        </pc:spChg>
        <pc:spChg chg="mod">
          <ac:chgData name="Aleksandr Arkhipov" userId="4d469422be94de72" providerId="LiveId" clId="{8FE92227-408F-4B9D-B38A-9F8D07279CE1}" dt="2025-06-14T05:11:57.755" v="425" actId="20577"/>
          <ac:spMkLst>
            <pc:docMk/>
            <pc:sldMk cId="4012859720" sldId="265"/>
            <ac:spMk id="13" creationId="{8BBDC253-2690-DF80-09CC-D6625047B87D}"/>
          </ac:spMkLst>
        </pc:spChg>
        <pc:spChg chg="mod">
          <ac:chgData name="Aleksandr Arkhipov" userId="4d469422be94de72" providerId="LiveId" clId="{8FE92227-408F-4B9D-B38A-9F8D07279CE1}" dt="2025-06-14T05:12:29.095" v="464" actId="20577"/>
          <ac:spMkLst>
            <pc:docMk/>
            <pc:sldMk cId="4012859720" sldId="265"/>
            <ac:spMk id="14" creationId="{40B1BB84-DA4A-064A-C7DB-908F49F103BA}"/>
          </ac:spMkLst>
        </pc:spChg>
        <pc:spChg chg="mod">
          <ac:chgData name="Aleksandr Arkhipov" userId="4d469422be94de72" providerId="LiveId" clId="{8FE92227-408F-4B9D-B38A-9F8D07279CE1}" dt="2025-06-14T05:12:02.552" v="438" actId="20577"/>
          <ac:spMkLst>
            <pc:docMk/>
            <pc:sldMk cId="4012859720" sldId="265"/>
            <ac:spMk id="15" creationId="{C467DFBC-5FEE-C227-7356-89D635A856FA}"/>
          </ac:spMkLst>
        </pc:spChg>
        <pc:spChg chg="del">
          <ac:chgData name="Aleksandr Arkhipov" userId="4d469422be94de72" providerId="LiveId" clId="{8FE92227-408F-4B9D-B38A-9F8D07279CE1}" dt="2025-06-14T05:16:55.122" v="514" actId="478"/>
          <ac:spMkLst>
            <pc:docMk/>
            <pc:sldMk cId="4012859720" sldId="265"/>
            <ac:spMk id="16" creationId="{D4C2A6D5-90EA-ECED-A73E-394A7F5E9872}"/>
          </ac:spMkLst>
        </pc:spChg>
        <pc:spChg chg="del">
          <ac:chgData name="Aleksandr Arkhipov" userId="4d469422be94de72" providerId="LiveId" clId="{8FE92227-408F-4B9D-B38A-9F8D07279CE1}" dt="2025-06-14T05:16:52.147" v="512" actId="478"/>
          <ac:spMkLst>
            <pc:docMk/>
            <pc:sldMk cId="4012859720" sldId="265"/>
            <ac:spMk id="17" creationId="{EF0CBD8C-24AF-A92F-D238-CFFF9F248618}"/>
          </ac:spMkLst>
        </pc:spChg>
        <pc:spChg chg="mod">
          <ac:chgData name="Aleksandr Arkhipov" userId="4d469422be94de72" providerId="LiveId" clId="{8FE92227-408F-4B9D-B38A-9F8D07279CE1}" dt="2025-06-14T05:16:03.109" v="502" actId="207"/>
          <ac:spMkLst>
            <pc:docMk/>
            <pc:sldMk cId="4012859720" sldId="265"/>
            <ac:spMk id="21" creationId="{56B222D3-D4E8-5D47-EF81-08DDDEAACD3D}"/>
          </ac:spMkLst>
        </pc:spChg>
        <pc:spChg chg="mod">
          <ac:chgData name="Aleksandr Arkhipov" userId="4d469422be94de72" providerId="LiveId" clId="{8FE92227-408F-4B9D-B38A-9F8D07279CE1}" dt="2025-06-14T05:16:32.704" v="508" actId="13926"/>
          <ac:spMkLst>
            <pc:docMk/>
            <pc:sldMk cId="4012859720" sldId="265"/>
            <ac:spMk id="22" creationId="{A7BDB4CB-BE21-FE54-65D3-84BB76B74D26}"/>
          </ac:spMkLst>
        </pc:spChg>
        <pc:spChg chg="add del mod">
          <ac:chgData name="Aleksandr Arkhipov" userId="4d469422be94de72" providerId="LiveId" clId="{8FE92227-408F-4B9D-B38A-9F8D07279CE1}" dt="2025-06-14T05:16:56.755" v="515" actId="478"/>
          <ac:spMkLst>
            <pc:docMk/>
            <pc:sldMk cId="4012859720" sldId="265"/>
            <ac:spMk id="39" creationId="{73B647B9-87E6-4BDA-824E-3F5815AB578E}"/>
          </ac:spMkLst>
        </pc:spChg>
        <pc:grpChg chg="del">
          <ac:chgData name="Aleksandr Arkhipov" userId="4d469422be94de72" providerId="LiveId" clId="{8FE92227-408F-4B9D-B38A-9F8D07279CE1}" dt="2025-06-14T05:09:59.018" v="408" actId="478"/>
          <ac:grpSpMkLst>
            <pc:docMk/>
            <pc:sldMk cId="4012859720" sldId="265"/>
            <ac:grpSpMk id="18" creationId="{5BFE9AA9-86CC-9FE0-E577-71BFBE970375}"/>
          </ac:grpSpMkLst>
        </pc:grpChg>
        <pc:grpChg chg="del topLvl">
          <ac:chgData name="Aleksandr Arkhipov" userId="4d469422be94de72" providerId="LiveId" clId="{8FE92227-408F-4B9D-B38A-9F8D07279CE1}" dt="2025-06-14T05:16:37.806" v="509" actId="478"/>
          <ac:grpSpMkLst>
            <pc:docMk/>
            <pc:sldMk cId="4012859720" sldId="265"/>
            <ac:grpSpMk id="19" creationId="{66798801-A4CC-7387-BA7A-CC0DC513AC43}"/>
          </ac:grpSpMkLst>
        </pc:grpChg>
        <pc:grpChg chg="del">
          <ac:chgData name="Aleksandr Arkhipov" userId="4d469422be94de72" providerId="LiveId" clId="{8FE92227-408F-4B9D-B38A-9F8D07279CE1}" dt="2025-06-14T05:10:02.402" v="409" actId="478"/>
          <ac:grpSpMkLst>
            <pc:docMk/>
            <pc:sldMk cId="4012859720" sldId="265"/>
            <ac:grpSpMk id="23" creationId="{EDC0DDD5-190A-5BED-D844-235387795056}"/>
          </ac:grpSpMkLst>
        </pc:grpChg>
        <pc:grpChg chg="topLvl">
          <ac:chgData name="Aleksandr Arkhipov" userId="4d469422be94de72" providerId="LiveId" clId="{8FE92227-408F-4B9D-B38A-9F8D07279CE1}" dt="2025-06-14T05:10:02.402" v="409" actId="478"/>
          <ac:grpSpMkLst>
            <pc:docMk/>
            <pc:sldMk cId="4012859720" sldId="265"/>
            <ac:grpSpMk id="24" creationId="{646F58A7-6D83-6D1F-DDD6-5DB359124086}"/>
          </ac:grpSpMkLst>
        </pc:grpChg>
        <pc:grpChg chg="del">
          <ac:chgData name="Aleksandr Arkhipov" userId="4d469422be94de72" providerId="LiveId" clId="{8FE92227-408F-4B9D-B38A-9F8D07279CE1}" dt="2025-06-14T05:10:05.434" v="410" actId="478"/>
          <ac:grpSpMkLst>
            <pc:docMk/>
            <pc:sldMk cId="4012859720" sldId="265"/>
            <ac:grpSpMk id="28" creationId="{8AD381F2-02B6-C0C2-EA12-CED4E542FB88}"/>
          </ac:grpSpMkLst>
        </pc:grpChg>
        <pc:grpChg chg="mod topLvl">
          <ac:chgData name="Aleksandr Arkhipov" userId="4d469422be94de72" providerId="LiveId" clId="{8FE92227-408F-4B9D-B38A-9F8D07279CE1}" dt="2025-06-14T05:16:45.433" v="510" actId="1076"/>
          <ac:grpSpMkLst>
            <pc:docMk/>
            <pc:sldMk cId="4012859720" sldId="265"/>
            <ac:grpSpMk id="29" creationId="{85789492-3818-628D-4DFF-AF35BDF5A771}"/>
          </ac:grpSpMkLst>
        </pc:grpChg>
        <pc:grpChg chg="del">
          <ac:chgData name="Aleksandr Arkhipov" userId="4d469422be94de72" providerId="LiveId" clId="{8FE92227-408F-4B9D-B38A-9F8D07279CE1}" dt="2025-06-14T05:09:56.299" v="407" actId="478"/>
          <ac:grpSpMkLst>
            <pc:docMk/>
            <pc:sldMk cId="4012859720" sldId="265"/>
            <ac:grpSpMk id="33" creationId="{961E1C25-06DE-E488-A80E-822AA8445BEB}"/>
          </ac:grpSpMkLst>
        </pc:grpChg>
        <pc:grpChg chg="topLvl">
          <ac:chgData name="Aleksandr Arkhipov" userId="4d469422be94de72" providerId="LiveId" clId="{8FE92227-408F-4B9D-B38A-9F8D07279CE1}" dt="2025-06-14T05:09:56.299" v="407" actId="478"/>
          <ac:grpSpMkLst>
            <pc:docMk/>
            <pc:sldMk cId="4012859720" sldId="265"/>
            <ac:grpSpMk id="34" creationId="{5AB02E07-2524-5B95-814F-003566C4F461}"/>
          </ac:grpSpMkLst>
        </pc:grpChg>
        <pc:picChg chg="add mod">
          <ac:chgData name="Aleksandr Arkhipov" userId="4d469422be94de72" providerId="LiveId" clId="{8FE92227-408F-4B9D-B38A-9F8D07279CE1}" dt="2025-06-14T05:13:35.289" v="496" actId="1076"/>
          <ac:picMkLst>
            <pc:docMk/>
            <pc:sldMk cId="4012859720" sldId="265"/>
            <ac:picMk id="4" creationId="{6258BAC6-0386-4227-A9A6-CECC4A503985}"/>
          </ac:picMkLst>
        </pc:picChg>
        <pc:picChg chg="add mod">
          <ac:chgData name="Aleksandr Arkhipov" userId="4d469422be94de72" providerId="LiveId" clId="{8FE92227-408F-4B9D-B38A-9F8D07279CE1}" dt="2025-06-14T05:16:48.304" v="511" actId="1076"/>
          <ac:picMkLst>
            <pc:docMk/>
            <pc:sldMk cId="4012859720" sldId="265"/>
            <ac:picMk id="6" creationId="{5B431E02-45C4-4F5E-BDCE-E9DAA6655870}"/>
          </ac:picMkLst>
        </pc:picChg>
        <pc:picChg chg="del topLvl">
          <ac:chgData name="Aleksandr Arkhipov" userId="4d469422be94de72" providerId="LiveId" clId="{8FE92227-408F-4B9D-B38A-9F8D07279CE1}" dt="2025-06-14T05:09:59.018" v="408" actId="478"/>
          <ac:picMkLst>
            <pc:docMk/>
            <pc:sldMk cId="4012859720" sldId="265"/>
            <ac:picMk id="20" creationId="{0E8B476E-B9E5-EB9B-E458-A44636064606}"/>
          </ac:picMkLst>
        </pc:picChg>
        <pc:picChg chg="del topLvl">
          <ac:chgData name="Aleksandr Arkhipov" userId="4d469422be94de72" providerId="LiveId" clId="{8FE92227-408F-4B9D-B38A-9F8D07279CE1}" dt="2025-06-14T05:10:02.402" v="409" actId="478"/>
          <ac:picMkLst>
            <pc:docMk/>
            <pc:sldMk cId="4012859720" sldId="265"/>
            <ac:picMk id="25" creationId="{BE3F54B7-0749-2199-F946-D995F50AB702}"/>
          </ac:picMkLst>
        </pc:picChg>
        <pc:picChg chg="del topLvl">
          <ac:chgData name="Aleksandr Arkhipov" userId="4d469422be94de72" providerId="LiveId" clId="{8FE92227-408F-4B9D-B38A-9F8D07279CE1}" dt="2025-06-14T05:10:05.434" v="410" actId="478"/>
          <ac:picMkLst>
            <pc:docMk/>
            <pc:sldMk cId="4012859720" sldId="265"/>
            <ac:picMk id="30" creationId="{79A19E3F-A763-FA89-05AE-7FA54033EF4B}"/>
          </ac:picMkLst>
        </pc:picChg>
        <pc:picChg chg="del topLvl">
          <ac:chgData name="Aleksandr Arkhipov" userId="4d469422be94de72" providerId="LiveId" clId="{8FE92227-408F-4B9D-B38A-9F8D07279CE1}" dt="2025-06-14T05:09:56.299" v="407" actId="478"/>
          <ac:picMkLst>
            <pc:docMk/>
            <pc:sldMk cId="4012859720" sldId="265"/>
            <ac:picMk id="35" creationId="{C0D78B17-5D78-B5D1-69EE-1B8D879C2778}"/>
          </ac:picMkLst>
        </pc:picChg>
        <pc:picChg chg="add mod">
          <ac:chgData name="Aleksandr Arkhipov" userId="4d469422be94de72" providerId="LiveId" clId="{8FE92227-408F-4B9D-B38A-9F8D07279CE1}" dt="2025-06-14T05:20:33.935" v="517" actId="1076"/>
          <ac:picMkLst>
            <pc:docMk/>
            <pc:sldMk cId="4012859720" sldId="265"/>
            <ac:picMk id="41" creationId="{32B2EA2D-8AA3-42B3-AED0-F4337C0109DF}"/>
          </ac:picMkLst>
        </pc:picChg>
      </pc:sldChg>
      <pc:sldChg chg="del">
        <pc:chgData name="Aleksandr Arkhipov" userId="4d469422be94de72" providerId="LiveId" clId="{8FE92227-408F-4B9D-B38A-9F8D07279CE1}" dt="2025-06-14T05:21:33.132" v="518" actId="47"/>
        <pc:sldMkLst>
          <pc:docMk/>
          <pc:sldMk cId="1719560106" sldId="266"/>
        </pc:sldMkLst>
      </pc:sldChg>
      <pc:sldChg chg="addSp delSp modSp mod ord">
        <pc:chgData name="Aleksandr Arkhipov" userId="4d469422be94de72" providerId="LiveId" clId="{8FE92227-408F-4B9D-B38A-9F8D07279CE1}" dt="2025-06-14T07:56:47.375" v="1514" actId="1076"/>
        <pc:sldMkLst>
          <pc:docMk/>
          <pc:sldMk cId="2656439430" sldId="267"/>
        </pc:sldMkLst>
        <pc:spChg chg="add del mod">
          <ac:chgData name="Aleksandr Arkhipov" userId="4d469422be94de72" providerId="LiveId" clId="{8FE92227-408F-4B9D-B38A-9F8D07279CE1}" dt="2025-06-14T05:22:49.215" v="549" actId="478"/>
          <ac:spMkLst>
            <pc:docMk/>
            <pc:sldMk cId="2656439430" sldId="267"/>
            <ac:spMk id="4" creationId="{C46F2E6F-CFB9-4358-8838-A4B86A31C77F}"/>
          </ac:spMkLst>
        </pc:spChg>
        <pc:spChg chg="add del mod">
          <ac:chgData name="Aleksandr Arkhipov" userId="4d469422be94de72" providerId="LiveId" clId="{8FE92227-408F-4B9D-B38A-9F8D07279CE1}" dt="2025-06-14T05:22:30.315" v="545" actId="478"/>
          <ac:spMkLst>
            <pc:docMk/>
            <pc:sldMk cId="2656439430" sldId="267"/>
            <ac:spMk id="6" creationId="{B7379271-FB6D-4EC2-AC11-470C12E22D83}"/>
          </ac:spMkLst>
        </pc:spChg>
        <pc:spChg chg="add mod">
          <ac:chgData name="Aleksandr Arkhipov" userId="4d469422be94de72" providerId="LiveId" clId="{8FE92227-408F-4B9D-B38A-9F8D07279CE1}" dt="2025-06-14T07:56:47.375" v="1514" actId="1076"/>
          <ac:spMkLst>
            <pc:docMk/>
            <pc:sldMk cId="2656439430" sldId="267"/>
            <ac:spMk id="8" creationId="{83509678-5D6D-4113-B1A0-A393D2A45D4B}"/>
          </ac:spMkLst>
        </pc:spChg>
        <pc:spChg chg="add del mod">
          <ac:chgData name="Aleksandr Arkhipov" userId="4d469422be94de72" providerId="LiveId" clId="{8FE92227-408F-4B9D-B38A-9F8D07279CE1}" dt="2025-06-14T05:22:25.606" v="543" actId="478"/>
          <ac:spMkLst>
            <pc:docMk/>
            <pc:sldMk cId="2656439430" sldId="267"/>
            <ac:spMk id="8" creationId="{D39684B1-5659-42BF-8B0D-F547C4B8B14A}"/>
          </ac:spMkLst>
        </pc:spChg>
        <pc:spChg chg="add del mod">
          <ac:chgData name="Aleksandr Arkhipov" userId="4d469422be94de72" providerId="LiveId" clId="{8FE92227-408F-4B9D-B38A-9F8D07279CE1}" dt="2025-06-14T05:26:06.497" v="801"/>
          <ac:spMkLst>
            <pc:docMk/>
            <pc:sldMk cId="2656439430" sldId="267"/>
            <ac:spMk id="10" creationId="{D0D3A87F-AE91-45ED-8086-459C7D824244}"/>
          </ac:spMkLst>
        </pc:spChg>
        <pc:spChg chg="mod">
          <ac:chgData name="Aleksandr Arkhipov" userId="4d469422be94de72" providerId="LiveId" clId="{8FE92227-408F-4B9D-B38A-9F8D07279CE1}" dt="2025-06-14T05:21:48.201" v="540" actId="20577"/>
          <ac:spMkLst>
            <pc:docMk/>
            <pc:sldMk cId="2656439430" sldId="267"/>
            <ac:spMk id="11" creationId="{7470DBDB-74A7-D140-53AD-4D85A1E9E7AB}"/>
          </ac:spMkLst>
        </pc:spChg>
        <pc:spChg chg="del">
          <ac:chgData name="Aleksandr Arkhipov" userId="4d469422be94de72" providerId="LiveId" clId="{8FE92227-408F-4B9D-B38A-9F8D07279CE1}" dt="2025-06-14T05:22:20.264" v="541" actId="478"/>
          <ac:spMkLst>
            <pc:docMk/>
            <pc:sldMk cId="2656439430" sldId="267"/>
            <ac:spMk id="16" creationId="{95C4965A-928A-9289-B9B0-6FBF00E42176}"/>
          </ac:spMkLst>
        </pc:spChg>
        <pc:spChg chg="del">
          <ac:chgData name="Aleksandr Arkhipov" userId="4d469422be94de72" providerId="LiveId" clId="{8FE92227-408F-4B9D-B38A-9F8D07279CE1}" dt="2025-06-14T05:22:22.230" v="542" actId="478"/>
          <ac:spMkLst>
            <pc:docMk/>
            <pc:sldMk cId="2656439430" sldId="267"/>
            <ac:spMk id="17" creationId="{3A9DE55C-20B5-1F10-4356-B241FB251E37}"/>
          </ac:spMkLst>
        </pc:spChg>
        <pc:spChg chg="mod">
          <ac:chgData name="Aleksandr Arkhipov" userId="4d469422be94de72" providerId="LiveId" clId="{8FE92227-408F-4B9D-B38A-9F8D07279CE1}" dt="2025-06-14T05:26:14.200" v="802" actId="1076"/>
          <ac:spMkLst>
            <pc:docMk/>
            <pc:sldMk cId="2656439430" sldId="267"/>
            <ac:spMk id="18" creationId="{CC5D509C-7066-C905-0463-4F8908812405}"/>
          </ac:spMkLst>
        </pc:spChg>
        <pc:spChg chg="del">
          <ac:chgData name="Aleksandr Arkhipov" userId="4d469422be94de72" providerId="LiveId" clId="{8FE92227-408F-4B9D-B38A-9F8D07279CE1}" dt="2025-06-14T05:21:42.234" v="521" actId="478"/>
          <ac:spMkLst>
            <pc:docMk/>
            <pc:sldMk cId="2656439430" sldId="267"/>
            <ac:spMk id="19" creationId="{681D7F52-AC74-2F78-088E-1445AFBDBD24}"/>
          </ac:spMkLst>
        </pc:spChg>
        <pc:spChg chg="add mod">
          <ac:chgData name="Aleksandr Arkhipov" userId="4d469422be94de72" providerId="LiveId" clId="{8FE92227-408F-4B9D-B38A-9F8D07279CE1}" dt="2025-06-14T05:24:29.921" v="753" actId="20577"/>
          <ac:spMkLst>
            <pc:docMk/>
            <pc:sldMk cId="2656439430" sldId="267"/>
            <ac:spMk id="20" creationId="{BCAFBADB-F809-4674-B94E-AC2C5A6DDB5A}"/>
          </ac:spMkLst>
        </pc:spChg>
        <pc:spChg chg="add mod">
          <ac:chgData name="Aleksandr Arkhipov" userId="4d469422be94de72" providerId="LiveId" clId="{8FE92227-408F-4B9D-B38A-9F8D07279CE1}" dt="2025-06-14T05:24:53.843" v="785" actId="20577"/>
          <ac:spMkLst>
            <pc:docMk/>
            <pc:sldMk cId="2656439430" sldId="267"/>
            <ac:spMk id="24" creationId="{0DE6CC28-768E-4A08-B784-A71F52D4B392}"/>
          </ac:spMkLst>
        </pc:spChg>
        <pc:picChg chg="add del mod">
          <ac:chgData name="Aleksandr Arkhipov" userId="4d469422be94de72" providerId="LiveId" clId="{8FE92227-408F-4B9D-B38A-9F8D07279CE1}" dt="2025-06-14T05:25:15.173" v="792"/>
          <ac:picMkLst>
            <pc:docMk/>
            <pc:sldMk cId="2656439430" sldId="267"/>
            <ac:picMk id="12" creationId="{A94EAAE6-D9EF-4D18-88D7-7A6FB5790900}"/>
          </ac:picMkLst>
        </pc:picChg>
        <pc:picChg chg="add del mod">
          <ac:chgData name="Aleksandr Arkhipov" userId="4d469422be94de72" providerId="LiveId" clId="{8FE92227-408F-4B9D-B38A-9F8D07279CE1}" dt="2025-06-14T05:25:48.024" v="796"/>
          <ac:picMkLst>
            <pc:docMk/>
            <pc:sldMk cId="2656439430" sldId="267"/>
            <ac:picMk id="14" creationId="{402F191D-A899-42B0-ACF3-531664E05D8C}"/>
          </ac:picMkLst>
        </pc:picChg>
        <pc:picChg chg="del">
          <ac:chgData name="Aleksandr Arkhipov" userId="4d469422be94de72" providerId="LiveId" clId="{8FE92227-408F-4B9D-B38A-9F8D07279CE1}" dt="2025-06-14T05:22:46.011" v="546" actId="478"/>
          <ac:picMkLst>
            <pc:docMk/>
            <pc:sldMk cId="2656439430" sldId="267"/>
            <ac:picMk id="21" creationId="{8A81A600-851C-21D8-C5AC-96245D2B8221}"/>
          </ac:picMkLst>
        </pc:picChg>
        <pc:picChg chg="del">
          <ac:chgData name="Aleksandr Arkhipov" userId="4d469422be94de72" providerId="LiveId" clId="{8FE92227-408F-4B9D-B38A-9F8D07279CE1}" dt="2025-06-14T05:22:47.154" v="547" actId="478"/>
          <ac:picMkLst>
            <pc:docMk/>
            <pc:sldMk cId="2656439430" sldId="267"/>
            <ac:picMk id="22" creationId="{73323A24-0C04-01D7-60D5-90C930315B29}"/>
          </ac:picMkLst>
        </pc:picChg>
        <pc:picChg chg="del">
          <ac:chgData name="Aleksandr Arkhipov" userId="4d469422be94de72" providerId="LiveId" clId="{8FE92227-408F-4B9D-B38A-9F8D07279CE1}" dt="2025-06-14T05:22:47.968" v="548" actId="478"/>
          <ac:picMkLst>
            <pc:docMk/>
            <pc:sldMk cId="2656439430" sldId="267"/>
            <ac:picMk id="23" creationId="{08616A6E-E562-DC18-1009-0120AEC46CF9}"/>
          </ac:picMkLst>
        </pc:picChg>
        <pc:picChg chg="del mod">
          <ac:chgData name="Aleksandr Arkhipov" userId="4d469422be94de72" providerId="LiveId" clId="{8FE92227-408F-4B9D-B38A-9F8D07279CE1}" dt="2025-06-14T05:24:56.974" v="786" actId="478"/>
          <ac:picMkLst>
            <pc:docMk/>
            <pc:sldMk cId="2656439430" sldId="267"/>
            <ac:picMk id="25" creationId="{F50C1A6E-409F-5019-DFEF-547F9E09543E}"/>
          </ac:picMkLst>
        </pc:picChg>
        <pc:picChg chg="add mod">
          <ac:chgData name="Aleksandr Arkhipov" userId="4d469422be94de72" providerId="LiveId" clId="{8FE92227-408F-4B9D-B38A-9F8D07279CE1}" dt="2025-06-14T05:26:06.497" v="801"/>
          <ac:picMkLst>
            <pc:docMk/>
            <pc:sldMk cId="2656439430" sldId="267"/>
            <ac:picMk id="26" creationId="{55CF812A-1DC9-4A52-9A13-7AC77689A865}"/>
          </ac:picMkLst>
        </pc:picChg>
      </pc:sldChg>
      <pc:sldChg chg="addSp delSp modSp del mod setBg">
        <pc:chgData name="Aleksandr Arkhipov" userId="4d469422be94de72" providerId="LiveId" clId="{8FE92227-408F-4B9D-B38A-9F8D07279CE1}" dt="2025-06-14T05:32:04.760" v="892" actId="47"/>
        <pc:sldMkLst>
          <pc:docMk/>
          <pc:sldMk cId="1907127025" sldId="268"/>
        </pc:sldMkLst>
        <pc:spChg chg="mod">
          <ac:chgData name="Aleksandr Arkhipov" userId="4d469422be94de72" providerId="LiveId" clId="{8FE92227-408F-4B9D-B38A-9F8D07279CE1}" dt="2025-06-14T05:27:24.777" v="820" actId="20577"/>
          <ac:spMkLst>
            <pc:docMk/>
            <pc:sldMk cId="1907127025" sldId="268"/>
            <ac:spMk id="2" creationId="{A4F7DDBB-635E-A66A-01BC-26AEE8F6B3D4}"/>
          </ac:spMkLst>
        </pc:spChg>
        <pc:spChg chg="add del mod">
          <ac:chgData name="Aleksandr Arkhipov" userId="4d469422be94de72" providerId="LiveId" clId="{8FE92227-408F-4B9D-B38A-9F8D07279CE1}" dt="2025-06-14T05:26:58.312" v="804" actId="478"/>
          <ac:spMkLst>
            <pc:docMk/>
            <pc:sldMk cId="1907127025" sldId="268"/>
            <ac:spMk id="4" creationId="{1A4A64A8-71F5-402D-A70B-F2F1174EC68F}"/>
          </ac:spMkLst>
        </pc:spChg>
        <pc:spChg chg="add del mod">
          <ac:chgData name="Aleksandr Arkhipov" userId="4d469422be94de72" providerId="LiveId" clId="{8FE92227-408F-4B9D-B38A-9F8D07279CE1}" dt="2025-06-14T05:27:13.874" v="817" actId="478"/>
          <ac:spMkLst>
            <pc:docMk/>
            <pc:sldMk cId="1907127025" sldId="268"/>
            <ac:spMk id="6" creationId="{B6065A83-D730-4D92-ADB5-40E502D1FD9E}"/>
          </ac:spMkLst>
        </pc:spChg>
        <pc:spChg chg="del">
          <ac:chgData name="Aleksandr Arkhipov" userId="4d469422be94de72" providerId="LiveId" clId="{8FE92227-408F-4B9D-B38A-9F8D07279CE1}" dt="2025-06-14T05:27:10.494" v="814" actId="478"/>
          <ac:spMkLst>
            <pc:docMk/>
            <pc:sldMk cId="1907127025" sldId="268"/>
            <ac:spMk id="9" creationId="{CCE73E62-D492-534C-F5C4-16B2CB2B5ED4}"/>
          </ac:spMkLst>
        </pc:spChg>
        <pc:spChg chg="del">
          <ac:chgData name="Aleksandr Arkhipov" userId="4d469422be94de72" providerId="LiveId" clId="{8FE92227-408F-4B9D-B38A-9F8D07279CE1}" dt="2025-06-14T05:27:05.195" v="811" actId="478"/>
          <ac:spMkLst>
            <pc:docMk/>
            <pc:sldMk cId="1907127025" sldId="268"/>
            <ac:spMk id="10" creationId="{1BAD7B20-81D9-16CE-C1A6-B9DF682582CD}"/>
          </ac:spMkLst>
        </pc:spChg>
        <pc:spChg chg="del">
          <ac:chgData name="Aleksandr Arkhipov" userId="4d469422be94de72" providerId="LiveId" clId="{8FE92227-408F-4B9D-B38A-9F8D07279CE1}" dt="2025-06-14T05:27:03.143" v="808" actId="478"/>
          <ac:spMkLst>
            <pc:docMk/>
            <pc:sldMk cId="1907127025" sldId="268"/>
            <ac:spMk id="11" creationId="{58A3CE5F-8894-F310-A2A7-59BC47D3A8BE}"/>
          </ac:spMkLst>
        </pc:spChg>
        <pc:spChg chg="del mod">
          <ac:chgData name="Aleksandr Arkhipov" userId="4d469422be94de72" providerId="LiveId" clId="{8FE92227-408F-4B9D-B38A-9F8D07279CE1}" dt="2025-06-14T05:27:01.558" v="807" actId="478"/>
          <ac:spMkLst>
            <pc:docMk/>
            <pc:sldMk cId="1907127025" sldId="268"/>
            <ac:spMk id="13" creationId="{8E4D271D-7317-816E-5C43-0E1879DF55F2}"/>
          </ac:spMkLst>
        </pc:spChg>
        <pc:spChg chg="add del mod">
          <ac:chgData name="Aleksandr Arkhipov" userId="4d469422be94de72" providerId="LiveId" clId="{8FE92227-408F-4B9D-B38A-9F8D07279CE1}" dt="2025-06-14T05:27:12.950" v="816" actId="478"/>
          <ac:spMkLst>
            <pc:docMk/>
            <pc:sldMk cId="1907127025" sldId="268"/>
            <ac:spMk id="14" creationId="{965636A4-001E-4643-B873-9AAC9B519264}"/>
          </ac:spMkLst>
        </pc:spChg>
        <pc:spChg chg="add del mod">
          <ac:chgData name="Aleksandr Arkhipov" userId="4d469422be94de72" providerId="LiveId" clId="{8FE92227-408F-4B9D-B38A-9F8D07279CE1}" dt="2025-06-14T05:27:11.695" v="815" actId="478"/>
          <ac:spMkLst>
            <pc:docMk/>
            <pc:sldMk cId="1907127025" sldId="268"/>
            <ac:spMk id="16" creationId="{9FA270A3-E269-4C4A-9EA4-B7EB059DBBBE}"/>
          </ac:spMkLst>
        </pc:spChg>
        <pc:spChg chg="del mod">
          <ac:chgData name="Aleksandr Arkhipov" userId="4d469422be94de72" providerId="LiveId" clId="{8FE92227-408F-4B9D-B38A-9F8D07279CE1}" dt="2025-06-14T05:27:06.190" v="813" actId="478"/>
          <ac:spMkLst>
            <pc:docMk/>
            <pc:sldMk cId="1907127025" sldId="268"/>
            <ac:spMk id="17" creationId="{07D5C7DD-3EEE-53FA-E224-5A80EE0FDCE4}"/>
          </ac:spMkLst>
        </pc:spChg>
        <pc:picChg chg="del">
          <ac:chgData name="Aleksandr Arkhipov" userId="4d469422be94de72" providerId="LiveId" clId="{8FE92227-408F-4B9D-B38A-9F8D07279CE1}" dt="2025-06-14T05:26:57.068" v="803" actId="478"/>
          <ac:picMkLst>
            <pc:docMk/>
            <pc:sldMk cId="1907127025" sldId="268"/>
            <ac:picMk id="12" creationId="{AB708EB2-A8EB-E8E1-B2B8-8AF562DFB9F5}"/>
          </ac:picMkLst>
        </pc:picChg>
        <pc:picChg chg="del">
          <ac:chgData name="Aleksandr Arkhipov" userId="4d469422be94de72" providerId="LiveId" clId="{8FE92227-408F-4B9D-B38A-9F8D07279CE1}" dt="2025-06-14T05:27:04.009" v="810" actId="478"/>
          <ac:picMkLst>
            <pc:docMk/>
            <pc:sldMk cId="1907127025" sldId="268"/>
            <ac:picMk id="19" creationId="{5851210B-754C-F229-1609-AA07D0F870E5}"/>
          </ac:picMkLst>
        </pc:picChg>
        <pc:picChg chg="del">
          <ac:chgData name="Aleksandr Arkhipov" userId="4d469422be94de72" providerId="LiveId" clId="{8FE92227-408F-4B9D-B38A-9F8D07279CE1}" dt="2025-06-14T05:27:03.524" v="809" actId="478"/>
          <ac:picMkLst>
            <pc:docMk/>
            <pc:sldMk cId="1907127025" sldId="268"/>
            <ac:picMk id="20" creationId="{3485994E-751B-EABA-59AD-F19C267F4AE2}"/>
          </ac:picMkLst>
        </pc:picChg>
        <pc:picChg chg="add del mod">
          <ac:chgData name="Aleksandr Arkhipov" userId="4d469422be94de72" providerId="LiveId" clId="{8FE92227-408F-4B9D-B38A-9F8D07279CE1}" dt="2025-06-14T05:29:33.135" v="841" actId="478"/>
          <ac:picMkLst>
            <pc:docMk/>
            <pc:sldMk cId="1907127025" sldId="268"/>
            <ac:picMk id="21" creationId="{A92ED3AB-5C7B-477E-AA3D-519DF28CA342}"/>
          </ac:picMkLst>
        </pc:picChg>
      </pc:sldChg>
      <pc:sldChg chg="del">
        <pc:chgData name="Aleksandr Arkhipov" userId="4d469422be94de72" providerId="LiveId" clId="{8FE92227-408F-4B9D-B38A-9F8D07279CE1}" dt="2025-06-14T05:45:09.757" v="1424" actId="47"/>
        <pc:sldMkLst>
          <pc:docMk/>
          <pc:sldMk cId="2895047528" sldId="269"/>
        </pc:sldMkLst>
      </pc:sldChg>
      <pc:sldChg chg="del">
        <pc:chgData name="Aleksandr Arkhipov" userId="4d469422be94de72" providerId="LiveId" clId="{8FE92227-408F-4B9D-B38A-9F8D07279CE1}" dt="2025-06-14T05:43:36.110" v="1411" actId="47"/>
        <pc:sldMkLst>
          <pc:docMk/>
          <pc:sldMk cId="3602818878" sldId="270"/>
        </pc:sldMkLst>
      </pc:sldChg>
      <pc:sldChg chg="del">
        <pc:chgData name="Aleksandr Arkhipov" userId="4d469422be94de72" providerId="LiveId" clId="{8FE92227-408F-4B9D-B38A-9F8D07279CE1}" dt="2025-06-14T05:44:08.186" v="1413" actId="47"/>
        <pc:sldMkLst>
          <pc:docMk/>
          <pc:sldMk cId="2370048650" sldId="271"/>
        </pc:sldMkLst>
      </pc:sldChg>
      <pc:sldChg chg="del">
        <pc:chgData name="Aleksandr Arkhipov" userId="4d469422be94de72" providerId="LiveId" clId="{8FE92227-408F-4B9D-B38A-9F8D07279CE1}" dt="2025-06-14T05:44:06.502" v="1412" actId="47"/>
        <pc:sldMkLst>
          <pc:docMk/>
          <pc:sldMk cId="315217476" sldId="272"/>
        </pc:sldMkLst>
      </pc:sldChg>
      <pc:sldChg chg="addSp delSp modSp mod ord">
        <pc:chgData name="Aleksandr Arkhipov" userId="4d469422be94de72" providerId="LiveId" clId="{8FE92227-408F-4B9D-B38A-9F8D07279CE1}" dt="2025-06-14T05:44:51.988" v="1423" actId="20577"/>
        <pc:sldMkLst>
          <pc:docMk/>
          <pc:sldMk cId="1812759443" sldId="273"/>
        </pc:sldMkLst>
        <pc:spChg chg="mod">
          <ac:chgData name="Aleksandr Arkhipov" userId="4d469422be94de72" providerId="LiveId" clId="{8FE92227-408F-4B9D-B38A-9F8D07279CE1}" dt="2025-06-14T05:44:51.988" v="1423" actId="20577"/>
          <ac:spMkLst>
            <pc:docMk/>
            <pc:sldMk cId="1812759443" sldId="273"/>
            <ac:spMk id="2" creationId="{83048630-86AA-6662-0A48-0E2A14B067F4}"/>
          </ac:spMkLst>
        </pc:spChg>
        <pc:spChg chg="add del mod">
          <ac:chgData name="Aleksandr Arkhipov" userId="4d469422be94de72" providerId="LiveId" clId="{8FE92227-408F-4B9D-B38A-9F8D07279CE1}" dt="2025-06-14T05:33:35.466" v="898" actId="478"/>
          <ac:spMkLst>
            <pc:docMk/>
            <pc:sldMk cId="1812759443" sldId="273"/>
            <ac:spMk id="4" creationId="{9AF84AC7-B3EA-47E8-9B5F-3BBDA440AF01}"/>
          </ac:spMkLst>
        </pc:spChg>
        <pc:spChg chg="mod">
          <ac:chgData name="Aleksandr Arkhipov" userId="4d469422be94de72" providerId="LiveId" clId="{8FE92227-408F-4B9D-B38A-9F8D07279CE1}" dt="2025-06-14T05:42:01.600" v="1362" actId="14100"/>
          <ac:spMkLst>
            <pc:docMk/>
            <pc:sldMk cId="1812759443" sldId="273"/>
            <ac:spMk id="12" creationId="{F890B12E-F86C-209C-88F0-2B21C2D50A3F}"/>
          </ac:spMkLst>
        </pc:spChg>
        <pc:spChg chg="mod">
          <ac:chgData name="Aleksandr Arkhipov" userId="4d469422be94de72" providerId="LiveId" clId="{8FE92227-408F-4B9D-B38A-9F8D07279CE1}" dt="2025-06-14T05:37:02.099" v="1050" actId="20577"/>
          <ac:spMkLst>
            <pc:docMk/>
            <pc:sldMk cId="1812759443" sldId="273"/>
            <ac:spMk id="13" creationId="{8363E5D2-1DC9-197E-82CF-197B044CF8A4}"/>
          </ac:spMkLst>
        </pc:spChg>
        <pc:spChg chg="mod">
          <ac:chgData name="Aleksandr Arkhipov" userId="4d469422be94de72" providerId="LiveId" clId="{8FE92227-408F-4B9D-B38A-9F8D07279CE1}" dt="2025-06-14T05:36:18.362" v="959" actId="14100"/>
          <ac:spMkLst>
            <pc:docMk/>
            <pc:sldMk cId="1812759443" sldId="273"/>
            <ac:spMk id="14" creationId="{EF5E5249-6F21-3154-8FAB-662BCA30F30C}"/>
          </ac:spMkLst>
        </pc:spChg>
        <pc:spChg chg="del">
          <ac:chgData name="Aleksandr Arkhipov" userId="4d469422be94de72" providerId="LiveId" clId="{8FE92227-408F-4B9D-B38A-9F8D07279CE1}" dt="2025-06-14T05:33:33.725" v="897" actId="478"/>
          <ac:spMkLst>
            <pc:docMk/>
            <pc:sldMk cId="1812759443" sldId="273"/>
            <ac:spMk id="15" creationId="{F4FE98D8-14BE-8DA3-E6B7-AA7B5D80D327}"/>
          </ac:spMkLst>
        </pc:spChg>
        <pc:spChg chg="mod">
          <ac:chgData name="Aleksandr Arkhipov" userId="4d469422be94de72" providerId="LiveId" clId="{8FE92227-408F-4B9D-B38A-9F8D07279CE1}" dt="2025-06-14T05:38:24.322" v="1173" actId="20577"/>
          <ac:spMkLst>
            <pc:docMk/>
            <pc:sldMk cId="1812759443" sldId="273"/>
            <ac:spMk id="16" creationId="{A2B4481D-5365-D143-A950-A7C0BA827D01}"/>
          </ac:spMkLst>
        </pc:spChg>
        <pc:spChg chg="mod">
          <ac:chgData name="Aleksandr Arkhipov" userId="4d469422be94de72" providerId="LiveId" clId="{8FE92227-408F-4B9D-B38A-9F8D07279CE1}" dt="2025-06-14T05:38:02.283" v="1124" actId="20577"/>
          <ac:spMkLst>
            <pc:docMk/>
            <pc:sldMk cId="1812759443" sldId="273"/>
            <ac:spMk id="17" creationId="{2940D292-BFF6-F9F5-F051-C335B3F0070B}"/>
          </ac:spMkLst>
        </pc:spChg>
        <pc:spChg chg="mod">
          <ac:chgData name="Aleksandr Arkhipov" userId="4d469422be94de72" providerId="LiveId" clId="{8FE92227-408F-4B9D-B38A-9F8D07279CE1}" dt="2025-06-14T05:39:29.709" v="1337" actId="20577"/>
          <ac:spMkLst>
            <pc:docMk/>
            <pc:sldMk cId="1812759443" sldId="273"/>
            <ac:spMk id="18" creationId="{2AAA9EFD-8CAF-2C49-5222-66C0B2D0ED3C}"/>
          </ac:spMkLst>
        </pc:spChg>
        <pc:spChg chg="mod">
          <ac:chgData name="Aleksandr Arkhipov" userId="4d469422be94de72" providerId="LiveId" clId="{8FE92227-408F-4B9D-B38A-9F8D07279CE1}" dt="2025-06-14T05:38:50.752" v="1211" actId="14100"/>
          <ac:spMkLst>
            <pc:docMk/>
            <pc:sldMk cId="1812759443" sldId="273"/>
            <ac:spMk id="19" creationId="{E3826F2E-D3C4-685E-9630-7B7CC98061A5}"/>
          </ac:spMkLst>
        </pc:spChg>
        <pc:spChg chg="mod">
          <ac:chgData name="Aleksandr Arkhipov" userId="4d469422be94de72" providerId="LiveId" clId="{8FE92227-408F-4B9D-B38A-9F8D07279CE1}" dt="2025-06-14T05:39:09.915" v="1262" actId="20577"/>
          <ac:spMkLst>
            <pc:docMk/>
            <pc:sldMk cId="1812759443" sldId="273"/>
            <ac:spMk id="20" creationId="{B6308BD3-D0D1-F1A6-E6AB-261949FDD0D9}"/>
          </ac:spMkLst>
        </pc:spChg>
        <pc:spChg chg="mod">
          <ac:chgData name="Aleksandr Arkhipov" userId="4d469422be94de72" providerId="LiveId" clId="{8FE92227-408F-4B9D-B38A-9F8D07279CE1}" dt="2025-06-14T05:39:00.909" v="1240" actId="20577"/>
          <ac:spMkLst>
            <pc:docMk/>
            <pc:sldMk cId="1812759443" sldId="273"/>
            <ac:spMk id="21" creationId="{BDF46D5B-BC7B-CD30-91E2-ACC05D6E63C1}"/>
          </ac:spMkLst>
        </pc:spChg>
        <pc:spChg chg="mod">
          <ac:chgData name="Aleksandr Arkhipov" userId="4d469422be94de72" providerId="LiveId" clId="{8FE92227-408F-4B9D-B38A-9F8D07279CE1}" dt="2025-06-14T05:43:10.541" v="1410" actId="20577"/>
          <ac:spMkLst>
            <pc:docMk/>
            <pc:sldMk cId="1812759443" sldId="273"/>
            <ac:spMk id="25" creationId="{A4FAC3DC-7E0E-15F6-4C99-929EB0E27122}"/>
          </ac:spMkLst>
        </pc:spChg>
        <pc:spChg chg="mod">
          <ac:chgData name="Aleksandr Arkhipov" userId="4d469422be94de72" providerId="LiveId" clId="{8FE92227-408F-4B9D-B38A-9F8D07279CE1}" dt="2025-06-14T05:43:04.036" v="1407" actId="20577"/>
          <ac:spMkLst>
            <pc:docMk/>
            <pc:sldMk cId="1812759443" sldId="273"/>
            <ac:spMk id="27" creationId="{763BD706-A7C3-5040-C507-806C772EA793}"/>
          </ac:spMkLst>
        </pc:spChg>
        <pc:spChg chg="mod">
          <ac:chgData name="Aleksandr Arkhipov" userId="4d469422be94de72" providerId="LiveId" clId="{8FE92227-408F-4B9D-B38A-9F8D07279CE1}" dt="2025-06-14T05:41:38.501" v="1356" actId="1076"/>
          <ac:spMkLst>
            <pc:docMk/>
            <pc:sldMk cId="1812759443" sldId="273"/>
            <ac:spMk id="30" creationId="{BC6DB994-DF11-AEA0-DE33-91759E7603E5}"/>
          </ac:spMkLst>
        </pc:spChg>
        <pc:spChg chg="mod">
          <ac:chgData name="Aleksandr Arkhipov" userId="4d469422be94de72" providerId="LiveId" clId="{8FE92227-408F-4B9D-B38A-9F8D07279CE1}" dt="2025-06-14T05:41:51.700" v="1361" actId="207"/>
          <ac:spMkLst>
            <pc:docMk/>
            <pc:sldMk cId="1812759443" sldId="273"/>
            <ac:spMk id="31" creationId="{B402ED32-4F40-C8EB-F2E7-15C894816980}"/>
          </ac:spMkLst>
        </pc:spChg>
        <pc:spChg chg="mod">
          <ac:chgData name="Aleksandr Arkhipov" userId="4d469422be94de72" providerId="LiveId" clId="{8FE92227-408F-4B9D-B38A-9F8D07279CE1}" dt="2025-06-14T05:41:07.789" v="1352" actId="207"/>
          <ac:spMkLst>
            <pc:docMk/>
            <pc:sldMk cId="1812759443" sldId="273"/>
            <ac:spMk id="33" creationId="{F2226046-5517-299E-DEDC-4BB3AAD9FB7C}"/>
          </ac:spMkLst>
        </pc:spChg>
        <pc:spChg chg="mod">
          <ac:chgData name="Aleksandr Arkhipov" userId="4d469422be94de72" providerId="LiveId" clId="{8FE92227-408F-4B9D-B38A-9F8D07279CE1}" dt="2025-06-14T05:41:19.630" v="1353" actId="207"/>
          <ac:spMkLst>
            <pc:docMk/>
            <pc:sldMk cId="1812759443" sldId="273"/>
            <ac:spMk id="36" creationId="{E5506E2A-C438-AF03-C3F7-BD6E5D0B9593}"/>
          </ac:spMkLst>
        </pc:spChg>
        <pc:spChg chg="mod">
          <ac:chgData name="Aleksandr Arkhipov" userId="4d469422be94de72" providerId="LiveId" clId="{8FE92227-408F-4B9D-B38A-9F8D07279CE1}" dt="2025-06-14T05:41:27.573" v="1354" actId="207"/>
          <ac:spMkLst>
            <pc:docMk/>
            <pc:sldMk cId="1812759443" sldId="273"/>
            <ac:spMk id="39" creationId="{1375B85E-8EC6-4ACA-E58E-D627CEF1DA35}"/>
          </ac:spMkLst>
        </pc:spChg>
        <pc:spChg chg="add mod">
          <ac:chgData name="Aleksandr Arkhipov" userId="4d469422be94de72" providerId="LiveId" clId="{8FE92227-408F-4B9D-B38A-9F8D07279CE1}" dt="2025-06-14T05:42:46.330" v="1403" actId="20577"/>
          <ac:spMkLst>
            <pc:docMk/>
            <pc:sldMk cId="1812759443" sldId="273"/>
            <ac:spMk id="41" creationId="{67124637-CCFD-44B2-859F-2A547E32E333}"/>
          </ac:spMkLst>
        </pc:spChg>
        <pc:grpChg chg="mod">
          <ac:chgData name="Aleksandr Arkhipov" userId="4d469422be94de72" providerId="LiveId" clId="{8FE92227-408F-4B9D-B38A-9F8D07279CE1}" dt="2025-06-14T05:42:38.101" v="1400" actId="1076"/>
          <ac:grpSpMkLst>
            <pc:docMk/>
            <pc:sldMk cId="1812759443" sldId="273"/>
            <ac:grpSpMk id="22" creationId="{8BB188C4-48B3-3207-E654-F83172ABF197}"/>
          </ac:grpSpMkLst>
        </pc:grpChg>
        <pc:grpChg chg="mod">
          <ac:chgData name="Aleksandr Arkhipov" userId="4d469422be94de72" providerId="LiveId" clId="{8FE92227-408F-4B9D-B38A-9F8D07279CE1}" dt="2025-06-14T05:40:49.730" v="1349" actId="1076"/>
          <ac:grpSpMkLst>
            <pc:docMk/>
            <pc:sldMk cId="1812759443" sldId="273"/>
            <ac:grpSpMk id="29" creationId="{95263F05-1D06-00EB-7F03-2BBBD2E84D5B}"/>
          </ac:grpSpMkLst>
        </pc:grpChg>
        <pc:grpChg chg="mod">
          <ac:chgData name="Aleksandr Arkhipov" userId="4d469422be94de72" providerId="LiveId" clId="{8FE92227-408F-4B9D-B38A-9F8D07279CE1}" dt="2025-06-14T05:40:49.211" v="1348" actId="1076"/>
          <ac:grpSpMkLst>
            <pc:docMk/>
            <pc:sldMk cId="1812759443" sldId="273"/>
            <ac:grpSpMk id="32" creationId="{AADB0339-113B-0224-0C95-E70002249A2E}"/>
          </ac:grpSpMkLst>
        </pc:grpChg>
        <pc:grpChg chg="mod">
          <ac:chgData name="Aleksandr Arkhipov" userId="4d469422be94de72" providerId="LiveId" clId="{8FE92227-408F-4B9D-B38A-9F8D07279CE1}" dt="2025-06-14T05:40:48.896" v="1347" actId="1076"/>
          <ac:grpSpMkLst>
            <pc:docMk/>
            <pc:sldMk cId="1812759443" sldId="273"/>
            <ac:grpSpMk id="35" creationId="{F192D4C6-B61A-1A04-F868-860C8FF95B0E}"/>
          </ac:grpSpMkLst>
        </pc:grpChg>
        <pc:grpChg chg="mod">
          <ac:chgData name="Aleksandr Arkhipov" userId="4d469422be94de72" providerId="LiveId" clId="{8FE92227-408F-4B9D-B38A-9F8D07279CE1}" dt="2025-06-14T05:40:49.990" v="1350" actId="1076"/>
          <ac:grpSpMkLst>
            <pc:docMk/>
            <pc:sldMk cId="1812759443" sldId="273"/>
            <ac:grpSpMk id="38" creationId="{2E7160C5-724D-BE85-A689-A97DAE7055C8}"/>
          </ac:grpSpMkLst>
        </pc:grpChg>
      </pc:sldChg>
      <pc:sldChg chg="addSp delSp modSp add mod">
        <pc:chgData name="Aleksandr Arkhipov" userId="4d469422be94de72" providerId="LiveId" clId="{8FE92227-408F-4B9D-B38A-9F8D07279CE1}" dt="2025-06-14T07:55:50.638" v="1506" actId="20577"/>
        <pc:sldMkLst>
          <pc:docMk/>
          <pc:sldMk cId="2150940224" sldId="274"/>
        </pc:sldMkLst>
        <pc:spChg chg="mod">
          <ac:chgData name="Aleksandr Arkhipov" userId="4d469422be94de72" providerId="LiveId" clId="{8FE92227-408F-4B9D-B38A-9F8D07279CE1}" dt="2025-06-14T07:55:50.638" v="1506" actId="20577"/>
          <ac:spMkLst>
            <pc:docMk/>
            <pc:sldMk cId="2150940224" sldId="274"/>
            <ac:spMk id="2" creationId="{0E304CB9-80CB-40CA-B48D-4A30D9EBE890}"/>
          </ac:spMkLst>
        </pc:spChg>
        <pc:spChg chg="add del mod">
          <ac:chgData name="Aleksandr Arkhipov" userId="4d469422be94de72" providerId="LiveId" clId="{8FE92227-408F-4B9D-B38A-9F8D07279CE1}" dt="2025-06-14T05:30:16.359" v="851"/>
          <ac:spMkLst>
            <pc:docMk/>
            <pc:sldMk cId="2150940224" sldId="274"/>
            <ac:spMk id="4" creationId="{DF7FD099-E071-4492-AB85-DFD576F8DA66}"/>
          </ac:spMkLst>
        </pc:spChg>
        <pc:spChg chg="add del mod">
          <ac:chgData name="Aleksandr Arkhipov" userId="4d469422be94de72" providerId="LiveId" clId="{8FE92227-408F-4B9D-B38A-9F8D07279CE1}" dt="2025-06-14T05:29:51.582" v="845" actId="478"/>
          <ac:spMkLst>
            <pc:docMk/>
            <pc:sldMk cId="2150940224" sldId="274"/>
            <ac:spMk id="6" creationId="{351D16AD-36BA-4569-BABA-35793763626D}"/>
          </ac:spMkLst>
        </pc:spChg>
        <pc:spChg chg="add del mod">
          <ac:chgData name="Aleksandr Arkhipov" userId="4d469422be94de72" providerId="LiveId" clId="{8FE92227-408F-4B9D-B38A-9F8D07279CE1}" dt="2025-06-14T05:30:43.485" v="855" actId="478"/>
          <ac:spMkLst>
            <pc:docMk/>
            <pc:sldMk cId="2150940224" sldId="274"/>
            <ac:spMk id="11" creationId="{6AE92685-82EC-47B6-A9AF-0EBCECBF9737}"/>
          </ac:spMkLst>
        </pc:spChg>
        <pc:spChg chg="del">
          <ac:chgData name="Aleksandr Arkhipov" userId="4d469422be94de72" providerId="LiveId" clId="{8FE92227-408F-4B9D-B38A-9F8D07279CE1}" dt="2025-06-14T05:29:49.344" v="844" actId="478"/>
          <ac:spMkLst>
            <pc:docMk/>
            <pc:sldMk cId="2150940224" sldId="274"/>
            <ac:spMk id="13" creationId="{C9A4845F-FBAA-DACF-1C58-A90EB3EFF94F}"/>
          </ac:spMkLst>
        </pc:spChg>
        <pc:spChg chg="add mod">
          <ac:chgData name="Aleksandr Arkhipov" userId="4d469422be94de72" providerId="LiveId" clId="{8FE92227-408F-4B9D-B38A-9F8D07279CE1}" dt="2025-06-14T05:31:59.903" v="891" actId="1076"/>
          <ac:spMkLst>
            <pc:docMk/>
            <pc:sldMk cId="2150940224" sldId="274"/>
            <ac:spMk id="15" creationId="{077BC391-DB64-45E3-8BE2-F1A4461EFD3C}"/>
          </ac:spMkLst>
        </pc:spChg>
        <pc:picChg chg="del">
          <ac:chgData name="Aleksandr Arkhipov" userId="4d469422be94de72" providerId="LiveId" clId="{8FE92227-408F-4B9D-B38A-9F8D07279CE1}" dt="2025-06-14T05:29:45.979" v="843" actId="478"/>
          <ac:picMkLst>
            <pc:docMk/>
            <pc:sldMk cId="2150940224" sldId="274"/>
            <ac:picMk id="8" creationId="{7EE6926D-1CCC-40C9-80F1-E0E2999D5E4B}"/>
          </ac:picMkLst>
        </pc:picChg>
        <pc:picChg chg="add del mod">
          <ac:chgData name="Aleksandr Arkhipov" userId="4d469422be94de72" providerId="LiveId" clId="{8FE92227-408F-4B9D-B38A-9F8D07279CE1}" dt="2025-06-14T05:30:41.954" v="854" actId="478"/>
          <ac:picMkLst>
            <pc:docMk/>
            <pc:sldMk cId="2150940224" sldId="274"/>
            <ac:picMk id="9" creationId="{F179B564-E618-4F49-ACD6-E23B600A8655}"/>
          </ac:picMkLst>
        </pc:picChg>
        <pc:picChg chg="add mod">
          <ac:chgData name="Aleksandr Arkhipov" userId="4d469422be94de72" providerId="LiveId" clId="{8FE92227-408F-4B9D-B38A-9F8D07279CE1}" dt="2025-06-14T05:31:08.175" v="860" actId="1076"/>
          <ac:picMkLst>
            <pc:docMk/>
            <pc:sldMk cId="2150940224" sldId="274"/>
            <ac:picMk id="14" creationId="{30F64EA7-5ECD-41F3-B1C2-A852229ADF0F}"/>
          </ac:picMkLst>
        </pc:picChg>
      </pc:sldChg>
      <pc:sldChg chg="add del">
        <pc:chgData name="Aleksandr Arkhipov" userId="4d469422be94de72" providerId="LiveId" clId="{8FE92227-408F-4B9D-B38A-9F8D07279CE1}" dt="2025-06-14T05:08:19.404" v="368" actId="47"/>
        <pc:sldMkLst>
          <pc:docMk/>
          <pc:sldMk cId="4283636065" sldId="274"/>
        </pc:sldMkLst>
      </pc:sldChg>
      <pc:sldChg chg="addSp delSp modSp add mod">
        <pc:chgData name="Aleksandr Arkhipov" userId="4d469422be94de72" providerId="LiveId" clId="{8FE92227-408F-4B9D-B38A-9F8D07279CE1}" dt="2025-06-14T07:56:23.259" v="1509" actId="20577"/>
        <pc:sldMkLst>
          <pc:docMk/>
          <pc:sldMk cId="3873876073" sldId="275"/>
        </pc:sldMkLst>
        <pc:spChg chg="mod">
          <ac:chgData name="Aleksandr Arkhipov" userId="4d469422be94de72" providerId="LiveId" clId="{8FE92227-408F-4B9D-B38A-9F8D07279CE1}" dt="2025-06-14T07:56:23.259" v="1509" actId="20577"/>
          <ac:spMkLst>
            <pc:docMk/>
            <pc:sldMk cId="3873876073" sldId="275"/>
            <ac:spMk id="2" creationId="{0E304CB9-80CB-40CA-B48D-4A30D9EBE890}"/>
          </ac:spMkLst>
        </pc:spChg>
        <pc:spChg chg="add del mod">
          <ac:chgData name="Aleksandr Arkhipov" userId="4d469422be94de72" providerId="LiveId" clId="{8FE92227-408F-4B9D-B38A-9F8D07279CE1}" dt="2025-06-14T05:46:17.158" v="1460" actId="478"/>
          <ac:spMkLst>
            <pc:docMk/>
            <pc:sldMk cId="3873876073" sldId="275"/>
            <ac:spMk id="4" creationId="{41CEF4D0-22F6-48E1-9BEB-FCE70D2D99EC}"/>
          </ac:spMkLst>
        </pc:spChg>
        <pc:spChg chg="mod">
          <ac:chgData name="Aleksandr Arkhipov" userId="4d469422be94de72" providerId="LiveId" clId="{8FE92227-408F-4B9D-B38A-9F8D07279CE1}" dt="2025-06-14T05:46:29.074" v="1463" actId="14100"/>
          <ac:spMkLst>
            <pc:docMk/>
            <pc:sldMk cId="3873876073" sldId="275"/>
            <ac:spMk id="13" creationId="{C9A4845F-FBAA-DACF-1C58-A90EB3EFF94F}"/>
          </ac:spMkLst>
        </pc:spChg>
        <pc:picChg chg="add del">
          <ac:chgData name="Aleksandr Arkhipov" userId="4d469422be94de72" providerId="LiveId" clId="{8FE92227-408F-4B9D-B38A-9F8D07279CE1}" dt="2025-06-14T05:46:17.158" v="1460" actId="478"/>
          <ac:picMkLst>
            <pc:docMk/>
            <pc:sldMk cId="3873876073" sldId="275"/>
            <ac:picMk id="8" creationId="{7EE6926D-1CCC-40C9-80F1-E0E2999D5E4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2F3-4998-BDFC-D9ECCC6ABC32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2F3-4998-BDFC-D9ECCC6ABC3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2F3-4998-BDFC-D9ECCC6ABC32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2F3-4998-BDFC-D9ECCC6ABC32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25</c:v>
                </c:pt>
                <c:pt idx="1">
                  <c:v>15</c:v>
                </c:pt>
                <c:pt idx="2">
                  <c:v>50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2F3-4998-BDFC-D9ECCC6ABC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40365872"/>
        <c:axId val="73711008"/>
      </c:barChart>
      <c:catAx>
        <c:axId val="3403658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3711008"/>
        <c:crosses val="autoZero"/>
        <c:auto val="1"/>
        <c:lblAlgn val="ctr"/>
        <c:lblOffset val="100"/>
        <c:noMultiLvlLbl val="0"/>
      </c:catAx>
      <c:valAx>
        <c:axId val="73711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403658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E00EBCC-5530-51E8-FC55-FD2A68D111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7B7338-4DED-D7A7-60EC-48EB4E8B3E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66B8D-1BCE-44DD-891F-465AC757788F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6FB63D-8C62-0BF4-4ED7-C16E7392A0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51172F-0DAE-621D-D4E2-38CD878D4F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7EDBF-C69B-4291-A29B-F85D89843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6847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858BF-DD4B-4495-A2DF-79E264FBDA94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B1791-8E52-42DB-8628-E3CFDF877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20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1D3D7CC-F693-6FDF-D620-65EFB378FE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3262" y="2925556"/>
            <a:ext cx="9144000" cy="590931"/>
          </a:xfrm>
        </p:spPr>
        <p:txBody>
          <a:bodyPr/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B0DF85C9-3E4C-6114-C30B-F29F4A3A6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462" y="1472337"/>
            <a:ext cx="10515600" cy="1200329"/>
          </a:xfrm>
          <a:prstGeom prst="rect">
            <a:avLst/>
          </a:prstGeom>
        </p:spPr>
        <p:txBody>
          <a:bodyPr/>
          <a:lstStyle>
            <a:lvl1pPr algn="ctr">
              <a:defRPr sz="8000">
                <a:gradFill flip="none" rotWithShape="1">
                  <a:gsLst>
                    <a:gs pos="489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590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41D5B-652D-A1BC-C2E9-02A7C53F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984657"/>
            <a:ext cx="10515600" cy="646331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EE21DCE3-1831-D5F4-E92C-A7E08547ED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898" y="4765040"/>
            <a:ext cx="2201262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Текст 37">
            <a:extLst>
              <a:ext uri="{FF2B5EF4-FFF2-40B4-BE49-F238E27FC236}">
                <a16:creationId xmlns:a16="http://schemas.microsoft.com/office/drawing/2014/main" id="{F278D21C-EB1F-479E-007F-C8DC2F5AD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8898" y="4434602"/>
            <a:ext cx="2445102" cy="343940"/>
          </a:xfrm>
        </p:spPr>
        <p:txBody>
          <a:bodyPr>
            <a:spAutoFit/>
          </a:bodyPr>
          <a:lstStyle>
            <a:lvl1pPr marL="0" indent="0" algn="l">
              <a:buNone/>
              <a:defRPr sz="18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5EECBA83-5945-3614-CDDF-5B34DA82F4E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1435" y="4765040"/>
            <a:ext cx="2201262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Текст 37">
            <a:extLst>
              <a:ext uri="{FF2B5EF4-FFF2-40B4-BE49-F238E27FC236}">
                <a16:creationId xmlns:a16="http://schemas.microsoft.com/office/drawing/2014/main" id="{14630B01-4FD2-6746-743E-EBFF5FB308C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01435" y="4434602"/>
            <a:ext cx="2079342" cy="343940"/>
          </a:xfrm>
        </p:spPr>
        <p:txBody>
          <a:bodyPr>
            <a:spAutoFit/>
          </a:bodyPr>
          <a:lstStyle>
            <a:lvl1pPr marL="0" indent="0" algn="l">
              <a:buNone/>
              <a:defRPr sz="18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02A6E8DB-E509-B9DF-5682-AEA167B411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08692" y="4765040"/>
            <a:ext cx="2201262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Текст 37">
            <a:extLst>
              <a:ext uri="{FF2B5EF4-FFF2-40B4-BE49-F238E27FC236}">
                <a16:creationId xmlns:a16="http://schemas.microsoft.com/office/drawing/2014/main" id="{7E053F6C-1E97-582D-C3B0-77DC1F679D5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08692" y="4434602"/>
            <a:ext cx="2079342" cy="343940"/>
          </a:xfrm>
        </p:spPr>
        <p:txBody>
          <a:bodyPr>
            <a:spAutoFit/>
          </a:bodyPr>
          <a:lstStyle>
            <a:lvl1pPr marL="0" indent="0" algn="l">
              <a:buNone/>
              <a:defRPr sz="18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0" name="Текст 17">
            <a:extLst>
              <a:ext uri="{FF2B5EF4-FFF2-40B4-BE49-F238E27FC236}">
                <a16:creationId xmlns:a16="http://schemas.microsoft.com/office/drawing/2014/main" id="{FFB49491-E18A-2D68-B2BD-58CCAF50C2A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15948" y="4765040"/>
            <a:ext cx="2201262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Текст 37">
            <a:extLst>
              <a:ext uri="{FF2B5EF4-FFF2-40B4-BE49-F238E27FC236}">
                <a16:creationId xmlns:a16="http://schemas.microsoft.com/office/drawing/2014/main" id="{A6D0387A-C103-FB77-7BA8-BABAD4F6A3D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215948" y="4434602"/>
            <a:ext cx="2335971" cy="343940"/>
          </a:xfrm>
        </p:spPr>
        <p:txBody>
          <a:bodyPr>
            <a:spAutoFit/>
          </a:bodyPr>
          <a:lstStyle>
            <a:lvl1pPr marL="0" indent="0" algn="l">
              <a:buNone/>
              <a:defRPr sz="18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000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0FEB15-1687-864B-76D1-D70330D2C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984657"/>
            <a:ext cx="10515600" cy="646331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F06721C-F5D5-58C8-25BA-97301356A5AD}"/>
              </a:ext>
            </a:extLst>
          </p:cNvPr>
          <p:cNvSpPr/>
          <p:nvPr userDrawn="1"/>
        </p:nvSpPr>
        <p:spPr>
          <a:xfrm>
            <a:off x="4027883" y="2037033"/>
            <a:ext cx="4150706" cy="4150704"/>
          </a:xfrm>
          <a:prstGeom prst="ellipse">
            <a:avLst/>
          </a:prstGeom>
          <a:solidFill>
            <a:srgbClr val="183D6D"/>
          </a:soli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 defTabSz="914400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4" name="Oval 1">
            <a:extLst>
              <a:ext uri="{FF2B5EF4-FFF2-40B4-BE49-F238E27FC236}">
                <a16:creationId xmlns:a16="http://schemas.microsoft.com/office/drawing/2014/main" id="{942CA0CD-67B2-F6E5-9A40-8E3CAEE03780}"/>
              </a:ext>
            </a:extLst>
          </p:cNvPr>
          <p:cNvSpPr/>
          <p:nvPr userDrawn="1"/>
        </p:nvSpPr>
        <p:spPr>
          <a:xfrm>
            <a:off x="4298544" y="2289705"/>
            <a:ext cx="3645362" cy="3645360"/>
          </a:xfrm>
          <a:prstGeom prst="ellipse">
            <a:avLst/>
          </a:prstGeom>
          <a:solidFill>
            <a:srgbClr val="93E3FF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accent2">
                <a:lumMod val="5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swald Light" pitchFamily="2" charset="-52"/>
            </a:endParaRPr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89EA2E25-F61C-9662-9E22-51908BBA8B0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120415" y="2125729"/>
            <a:ext cx="3951170" cy="3956440"/>
          </a:xfrm>
          <a:custGeom>
            <a:avLst/>
            <a:gdLst>
              <a:gd name="T0" fmla="*/ 733 w 1499"/>
              <a:gd name="T1" fmla="*/ 1483 h 1500"/>
              <a:gd name="T2" fmla="*/ 638 w 1499"/>
              <a:gd name="T3" fmla="*/ 1492 h 1500"/>
              <a:gd name="T4" fmla="*/ 639 w 1499"/>
              <a:gd name="T5" fmla="*/ 1475 h 1500"/>
              <a:gd name="T6" fmla="*/ 592 w 1499"/>
              <a:gd name="T7" fmla="*/ 1483 h 1500"/>
              <a:gd name="T8" fmla="*/ 601 w 1499"/>
              <a:gd name="T9" fmla="*/ 1470 h 1500"/>
              <a:gd name="T10" fmla="*/ 949 w 1499"/>
              <a:gd name="T11" fmla="*/ 1456 h 1500"/>
              <a:gd name="T12" fmla="*/ 952 w 1499"/>
              <a:gd name="T13" fmla="*/ 1472 h 1500"/>
              <a:gd name="T14" fmla="*/ 300 w 1499"/>
              <a:gd name="T15" fmla="*/ 1340 h 1500"/>
              <a:gd name="T16" fmla="*/ 1037 w 1499"/>
              <a:gd name="T17" fmla="*/ 1442 h 1500"/>
              <a:gd name="T18" fmla="*/ 1078 w 1499"/>
              <a:gd name="T19" fmla="*/ 1423 h 1500"/>
              <a:gd name="T20" fmla="*/ 1271 w 1499"/>
              <a:gd name="T21" fmla="*/ 1286 h 1500"/>
              <a:gd name="T22" fmla="*/ 272 w 1499"/>
              <a:gd name="T23" fmla="*/ 1325 h 1500"/>
              <a:gd name="T24" fmla="*/ 272 w 1499"/>
              <a:gd name="T25" fmla="*/ 1325 h 1500"/>
              <a:gd name="T26" fmla="*/ 201 w 1499"/>
              <a:gd name="T27" fmla="*/ 1248 h 1500"/>
              <a:gd name="T28" fmla="*/ 238 w 1499"/>
              <a:gd name="T29" fmla="*/ 1295 h 1500"/>
              <a:gd name="T30" fmla="*/ 1330 w 1499"/>
              <a:gd name="T31" fmla="*/ 1212 h 1500"/>
              <a:gd name="T32" fmla="*/ 170 w 1499"/>
              <a:gd name="T33" fmla="*/ 1226 h 1500"/>
              <a:gd name="T34" fmla="*/ 71 w 1499"/>
              <a:gd name="T35" fmla="*/ 1027 h 1500"/>
              <a:gd name="T36" fmla="*/ 1345 w 1499"/>
              <a:gd name="T37" fmla="*/ 1178 h 1500"/>
              <a:gd name="T38" fmla="*/ 1377 w 1499"/>
              <a:gd name="T39" fmla="*/ 1154 h 1500"/>
              <a:gd name="T40" fmla="*/ 1475 w 1499"/>
              <a:gd name="T41" fmla="*/ 941 h 1500"/>
              <a:gd name="T42" fmla="*/ 38 w 1499"/>
              <a:gd name="T43" fmla="*/ 980 h 1500"/>
              <a:gd name="T44" fmla="*/ 46 w 1499"/>
              <a:gd name="T45" fmla="*/ 993 h 1500"/>
              <a:gd name="T46" fmla="*/ 31 w 1499"/>
              <a:gd name="T47" fmla="*/ 895 h 1500"/>
              <a:gd name="T48" fmla="*/ 1470 w 1499"/>
              <a:gd name="T49" fmla="*/ 900 h 1500"/>
              <a:gd name="T50" fmla="*/ 1486 w 1499"/>
              <a:gd name="T51" fmla="*/ 897 h 1500"/>
              <a:gd name="T52" fmla="*/ 10 w 1499"/>
              <a:gd name="T53" fmla="*/ 625 h 1500"/>
              <a:gd name="T54" fmla="*/ 15 w 1499"/>
              <a:gd name="T55" fmla="*/ 861 h 1500"/>
              <a:gd name="T56" fmla="*/ 1498 w 1499"/>
              <a:gd name="T57" fmla="*/ 806 h 1500"/>
              <a:gd name="T58" fmla="*/ 1486 w 1499"/>
              <a:gd name="T59" fmla="*/ 663 h 1500"/>
              <a:gd name="T60" fmla="*/ 1473 w 1499"/>
              <a:gd name="T61" fmla="*/ 628 h 1500"/>
              <a:gd name="T62" fmla="*/ 1481 w 1499"/>
              <a:gd name="T63" fmla="*/ 635 h 1500"/>
              <a:gd name="T64" fmla="*/ 29 w 1499"/>
              <a:gd name="T65" fmla="*/ 574 h 1500"/>
              <a:gd name="T66" fmla="*/ 1381 w 1499"/>
              <a:gd name="T67" fmla="*/ 377 h 1500"/>
              <a:gd name="T68" fmla="*/ 1474 w 1499"/>
              <a:gd name="T69" fmla="*/ 590 h 1500"/>
              <a:gd name="T70" fmla="*/ 45 w 1499"/>
              <a:gd name="T71" fmla="*/ 493 h 1500"/>
              <a:gd name="T72" fmla="*/ 66 w 1499"/>
              <a:gd name="T73" fmla="*/ 461 h 1500"/>
              <a:gd name="T74" fmla="*/ 197 w 1499"/>
              <a:gd name="T75" fmla="*/ 269 h 1500"/>
              <a:gd name="T76" fmla="*/ 1331 w 1499"/>
              <a:gd name="T77" fmla="*/ 303 h 1500"/>
              <a:gd name="T78" fmla="*/ 1369 w 1499"/>
              <a:gd name="T79" fmla="*/ 341 h 1500"/>
              <a:gd name="T80" fmla="*/ 1315 w 1499"/>
              <a:gd name="T81" fmla="*/ 257 h 1500"/>
              <a:gd name="T82" fmla="*/ 215 w 1499"/>
              <a:gd name="T83" fmla="*/ 224 h 1500"/>
              <a:gd name="T84" fmla="*/ 1250 w 1499"/>
              <a:gd name="T85" fmla="*/ 214 h 1500"/>
              <a:gd name="T86" fmla="*/ 1284 w 1499"/>
              <a:gd name="T87" fmla="*/ 224 h 1500"/>
              <a:gd name="T88" fmla="*/ 248 w 1499"/>
              <a:gd name="T89" fmla="*/ 192 h 1500"/>
              <a:gd name="T90" fmla="*/ 325 w 1499"/>
              <a:gd name="T91" fmla="*/ 151 h 1500"/>
              <a:gd name="T92" fmla="*/ 524 w 1499"/>
              <a:gd name="T93" fmla="*/ 34 h 1500"/>
              <a:gd name="T94" fmla="*/ 325 w 1499"/>
              <a:gd name="T95" fmla="*/ 151 h 1500"/>
              <a:gd name="T96" fmla="*/ 1060 w 1499"/>
              <a:gd name="T97" fmla="*/ 67 h 1500"/>
              <a:gd name="T98" fmla="*/ 964 w 1499"/>
              <a:gd name="T99" fmla="*/ 40 h 1500"/>
              <a:gd name="T100" fmla="*/ 562 w 1499"/>
              <a:gd name="T101" fmla="*/ 32 h 1500"/>
              <a:gd name="T102" fmla="*/ 572 w 1499"/>
              <a:gd name="T103" fmla="*/ 39 h 1500"/>
              <a:gd name="T104" fmla="*/ 705 w 1499"/>
              <a:gd name="T105" fmla="*/ 18 h 1500"/>
              <a:gd name="T106" fmla="*/ 936 w 1499"/>
              <a:gd name="T107" fmla="*/ 26 h 1500"/>
              <a:gd name="T108" fmla="*/ 658 w 1499"/>
              <a:gd name="T109" fmla="*/ 6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99" h="1500">
                <a:moveTo>
                  <a:pt x="750" y="1500"/>
                </a:moveTo>
                <a:cubicBezTo>
                  <a:pt x="744" y="1500"/>
                  <a:pt x="738" y="1500"/>
                  <a:pt x="733" y="1500"/>
                </a:cubicBezTo>
                <a:cubicBezTo>
                  <a:pt x="716" y="1499"/>
                  <a:pt x="699" y="1498"/>
                  <a:pt x="682" y="1497"/>
                </a:cubicBezTo>
                <a:cubicBezTo>
                  <a:pt x="677" y="1497"/>
                  <a:pt x="674" y="1492"/>
                  <a:pt x="674" y="1488"/>
                </a:cubicBezTo>
                <a:cubicBezTo>
                  <a:pt x="675" y="1483"/>
                  <a:pt x="679" y="1480"/>
                  <a:pt x="684" y="1480"/>
                </a:cubicBezTo>
                <a:cubicBezTo>
                  <a:pt x="700" y="1482"/>
                  <a:pt x="717" y="1482"/>
                  <a:pt x="733" y="1483"/>
                </a:cubicBezTo>
                <a:cubicBezTo>
                  <a:pt x="739" y="1483"/>
                  <a:pt x="744" y="1483"/>
                  <a:pt x="750" y="1483"/>
                </a:cubicBezTo>
                <a:cubicBezTo>
                  <a:pt x="803" y="1483"/>
                  <a:pt x="855" y="1477"/>
                  <a:pt x="906" y="1466"/>
                </a:cubicBezTo>
                <a:cubicBezTo>
                  <a:pt x="911" y="1465"/>
                  <a:pt x="915" y="1468"/>
                  <a:pt x="916" y="1473"/>
                </a:cubicBezTo>
                <a:cubicBezTo>
                  <a:pt x="917" y="1477"/>
                  <a:pt x="914" y="1482"/>
                  <a:pt x="910" y="1483"/>
                </a:cubicBezTo>
                <a:cubicBezTo>
                  <a:pt x="857" y="1494"/>
                  <a:pt x="804" y="1500"/>
                  <a:pt x="750" y="1500"/>
                </a:cubicBezTo>
                <a:close/>
                <a:moveTo>
                  <a:pt x="638" y="1492"/>
                </a:moveTo>
                <a:cubicBezTo>
                  <a:pt x="638" y="1492"/>
                  <a:pt x="637" y="1492"/>
                  <a:pt x="637" y="1492"/>
                </a:cubicBezTo>
                <a:cubicBezTo>
                  <a:pt x="637" y="1491"/>
                  <a:pt x="637" y="1491"/>
                  <a:pt x="637" y="1491"/>
                </a:cubicBezTo>
                <a:cubicBezTo>
                  <a:pt x="634" y="1491"/>
                  <a:pt x="632" y="1490"/>
                  <a:pt x="631" y="1488"/>
                </a:cubicBezTo>
                <a:cubicBezTo>
                  <a:pt x="630" y="1486"/>
                  <a:pt x="629" y="1484"/>
                  <a:pt x="630" y="1482"/>
                </a:cubicBezTo>
                <a:cubicBezTo>
                  <a:pt x="630" y="1477"/>
                  <a:pt x="634" y="1474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41" y="1475"/>
                  <a:pt x="643" y="1476"/>
                  <a:pt x="645" y="1478"/>
                </a:cubicBezTo>
                <a:cubicBezTo>
                  <a:pt x="646" y="1480"/>
                  <a:pt x="647" y="1482"/>
                  <a:pt x="646" y="1484"/>
                </a:cubicBezTo>
                <a:cubicBezTo>
                  <a:pt x="646" y="1489"/>
                  <a:pt x="642" y="1492"/>
                  <a:pt x="638" y="1492"/>
                </a:cubicBezTo>
                <a:close/>
                <a:moveTo>
                  <a:pt x="593" y="1484"/>
                </a:moveTo>
                <a:cubicBezTo>
                  <a:pt x="593" y="1484"/>
                  <a:pt x="592" y="1483"/>
                  <a:pt x="592" y="1483"/>
                </a:cubicBezTo>
                <a:cubicBezTo>
                  <a:pt x="577" y="1480"/>
                  <a:pt x="562" y="1476"/>
                  <a:pt x="547" y="1472"/>
                </a:cubicBezTo>
                <a:cubicBezTo>
                  <a:pt x="545" y="1472"/>
                  <a:pt x="543" y="1470"/>
                  <a:pt x="542" y="1468"/>
                </a:cubicBezTo>
                <a:cubicBezTo>
                  <a:pt x="541" y="1466"/>
                  <a:pt x="541" y="1464"/>
                  <a:pt x="541" y="1462"/>
                </a:cubicBezTo>
                <a:cubicBezTo>
                  <a:pt x="543" y="1458"/>
                  <a:pt x="547" y="1455"/>
                  <a:pt x="552" y="1456"/>
                </a:cubicBezTo>
                <a:cubicBezTo>
                  <a:pt x="566" y="1460"/>
                  <a:pt x="581" y="1464"/>
                  <a:pt x="595" y="1467"/>
                </a:cubicBezTo>
                <a:cubicBezTo>
                  <a:pt x="597" y="1467"/>
                  <a:pt x="599" y="1469"/>
                  <a:pt x="601" y="1470"/>
                </a:cubicBezTo>
                <a:cubicBezTo>
                  <a:pt x="602" y="1472"/>
                  <a:pt x="602" y="1475"/>
                  <a:pt x="602" y="1477"/>
                </a:cubicBezTo>
                <a:cubicBezTo>
                  <a:pt x="601" y="1481"/>
                  <a:pt x="597" y="1484"/>
                  <a:pt x="593" y="1484"/>
                </a:cubicBezTo>
                <a:close/>
                <a:moveTo>
                  <a:pt x="952" y="1472"/>
                </a:moveTo>
                <a:cubicBezTo>
                  <a:pt x="948" y="1472"/>
                  <a:pt x="945" y="1470"/>
                  <a:pt x="944" y="1466"/>
                </a:cubicBezTo>
                <a:cubicBezTo>
                  <a:pt x="943" y="1464"/>
                  <a:pt x="943" y="1462"/>
                  <a:pt x="944" y="1460"/>
                </a:cubicBezTo>
                <a:cubicBezTo>
                  <a:pt x="946" y="1458"/>
                  <a:pt x="947" y="1456"/>
                  <a:pt x="949" y="1456"/>
                </a:cubicBezTo>
                <a:cubicBezTo>
                  <a:pt x="964" y="1452"/>
                  <a:pt x="978" y="1447"/>
                  <a:pt x="992" y="1442"/>
                </a:cubicBezTo>
                <a:cubicBezTo>
                  <a:pt x="996" y="1441"/>
                  <a:pt x="1001" y="1443"/>
                  <a:pt x="1003" y="1447"/>
                </a:cubicBezTo>
                <a:cubicBezTo>
                  <a:pt x="1005" y="1452"/>
                  <a:pt x="1002" y="1457"/>
                  <a:pt x="998" y="1458"/>
                </a:cubicBezTo>
                <a:cubicBezTo>
                  <a:pt x="983" y="1463"/>
                  <a:pt x="969" y="1468"/>
                  <a:pt x="954" y="1472"/>
                </a:cubicBezTo>
                <a:cubicBezTo>
                  <a:pt x="954" y="1472"/>
                  <a:pt x="954" y="1472"/>
                  <a:pt x="954" y="1472"/>
                </a:cubicBezTo>
                <a:cubicBezTo>
                  <a:pt x="953" y="1472"/>
                  <a:pt x="953" y="1472"/>
                  <a:pt x="952" y="1472"/>
                </a:cubicBezTo>
                <a:close/>
                <a:moveTo>
                  <a:pt x="506" y="1459"/>
                </a:moveTo>
                <a:cubicBezTo>
                  <a:pt x="505" y="1459"/>
                  <a:pt x="504" y="1459"/>
                  <a:pt x="504" y="1459"/>
                </a:cubicBezTo>
                <a:cubicBezTo>
                  <a:pt x="486" y="1453"/>
                  <a:pt x="468" y="1446"/>
                  <a:pt x="451" y="1438"/>
                </a:cubicBezTo>
                <a:cubicBezTo>
                  <a:pt x="399" y="1415"/>
                  <a:pt x="348" y="1386"/>
                  <a:pt x="302" y="1352"/>
                </a:cubicBezTo>
                <a:cubicBezTo>
                  <a:pt x="302" y="1352"/>
                  <a:pt x="302" y="1352"/>
                  <a:pt x="302" y="1352"/>
                </a:cubicBezTo>
                <a:cubicBezTo>
                  <a:pt x="298" y="1349"/>
                  <a:pt x="298" y="1344"/>
                  <a:pt x="300" y="1340"/>
                </a:cubicBezTo>
                <a:cubicBezTo>
                  <a:pt x="303" y="1336"/>
                  <a:pt x="309" y="1336"/>
                  <a:pt x="312" y="1338"/>
                </a:cubicBezTo>
                <a:cubicBezTo>
                  <a:pt x="358" y="1372"/>
                  <a:pt x="406" y="1400"/>
                  <a:pt x="458" y="1423"/>
                </a:cubicBezTo>
                <a:cubicBezTo>
                  <a:pt x="475" y="1430"/>
                  <a:pt x="492" y="1437"/>
                  <a:pt x="509" y="1443"/>
                </a:cubicBezTo>
                <a:cubicBezTo>
                  <a:pt x="514" y="1444"/>
                  <a:pt x="516" y="1449"/>
                  <a:pt x="514" y="1453"/>
                </a:cubicBezTo>
                <a:cubicBezTo>
                  <a:pt x="513" y="1457"/>
                  <a:pt x="510" y="1459"/>
                  <a:pt x="506" y="1459"/>
                </a:cubicBezTo>
                <a:close/>
                <a:moveTo>
                  <a:pt x="1037" y="1442"/>
                </a:moveTo>
                <a:cubicBezTo>
                  <a:pt x="1034" y="1442"/>
                  <a:pt x="1031" y="1440"/>
                  <a:pt x="1029" y="1437"/>
                </a:cubicBezTo>
                <a:cubicBezTo>
                  <a:pt x="1028" y="1433"/>
                  <a:pt x="1030" y="1428"/>
                  <a:pt x="1034" y="1426"/>
                </a:cubicBezTo>
                <a:cubicBezTo>
                  <a:pt x="1038" y="1424"/>
                  <a:pt x="1043" y="1426"/>
                  <a:pt x="1045" y="1431"/>
                </a:cubicBezTo>
                <a:cubicBezTo>
                  <a:pt x="1047" y="1435"/>
                  <a:pt x="1045" y="1440"/>
                  <a:pt x="1040" y="1442"/>
                </a:cubicBezTo>
                <a:cubicBezTo>
                  <a:pt x="1039" y="1442"/>
                  <a:pt x="1038" y="1442"/>
                  <a:pt x="1037" y="1442"/>
                </a:cubicBezTo>
                <a:close/>
                <a:moveTo>
                  <a:pt x="1078" y="1423"/>
                </a:moveTo>
                <a:cubicBezTo>
                  <a:pt x="1075" y="1423"/>
                  <a:pt x="1072" y="1422"/>
                  <a:pt x="1071" y="1419"/>
                </a:cubicBezTo>
                <a:cubicBezTo>
                  <a:pt x="1069" y="1415"/>
                  <a:pt x="1070" y="1409"/>
                  <a:pt x="1075" y="1407"/>
                </a:cubicBezTo>
                <a:cubicBezTo>
                  <a:pt x="1139" y="1376"/>
                  <a:pt x="1198" y="1335"/>
                  <a:pt x="1250" y="1286"/>
                </a:cubicBezTo>
                <a:cubicBezTo>
                  <a:pt x="1253" y="1283"/>
                  <a:pt x="1255" y="1281"/>
                  <a:pt x="1257" y="1279"/>
                </a:cubicBezTo>
                <a:cubicBezTo>
                  <a:pt x="1260" y="1276"/>
                  <a:pt x="1266" y="1276"/>
                  <a:pt x="1269" y="1280"/>
                </a:cubicBezTo>
                <a:cubicBezTo>
                  <a:pt x="1270" y="1281"/>
                  <a:pt x="1271" y="1283"/>
                  <a:pt x="1271" y="1286"/>
                </a:cubicBezTo>
                <a:cubicBezTo>
                  <a:pt x="1271" y="1288"/>
                  <a:pt x="1270" y="1290"/>
                  <a:pt x="1269" y="1292"/>
                </a:cubicBezTo>
                <a:cubicBezTo>
                  <a:pt x="1267" y="1294"/>
                  <a:pt x="1264" y="1296"/>
                  <a:pt x="1262" y="1298"/>
                </a:cubicBezTo>
                <a:cubicBezTo>
                  <a:pt x="1208" y="1348"/>
                  <a:pt x="1148" y="1390"/>
                  <a:pt x="1082" y="1423"/>
                </a:cubicBezTo>
                <a:cubicBezTo>
                  <a:pt x="1082" y="1423"/>
                  <a:pt x="1082" y="1423"/>
                  <a:pt x="1082" y="1423"/>
                </a:cubicBezTo>
                <a:cubicBezTo>
                  <a:pt x="1081" y="1423"/>
                  <a:pt x="1080" y="1423"/>
                  <a:pt x="1078" y="1423"/>
                </a:cubicBezTo>
                <a:close/>
                <a:moveTo>
                  <a:pt x="272" y="1325"/>
                </a:moveTo>
                <a:cubicBezTo>
                  <a:pt x="270" y="1325"/>
                  <a:pt x="268" y="1325"/>
                  <a:pt x="266" y="1323"/>
                </a:cubicBezTo>
                <a:cubicBezTo>
                  <a:pt x="265" y="1322"/>
                  <a:pt x="264" y="1320"/>
                  <a:pt x="263" y="1318"/>
                </a:cubicBezTo>
                <a:cubicBezTo>
                  <a:pt x="263" y="1315"/>
                  <a:pt x="264" y="1313"/>
                  <a:pt x="265" y="1312"/>
                </a:cubicBezTo>
                <a:cubicBezTo>
                  <a:pt x="268" y="1308"/>
                  <a:pt x="274" y="1308"/>
                  <a:pt x="277" y="1310"/>
                </a:cubicBezTo>
                <a:cubicBezTo>
                  <a:pt x="281" y="1314"/>
                  <a:pt x="281" y="1319"/>
                  <a:pt x="278" y="1322"/>
                </a:cubicBezTo>
                <a:cubicBezTo>
                  <a:pt x="277" y="1324"/>
                  <a:pt x="274" y="1325"/>
                  <a:pt x="272" y="1325"/>
                </a:cubicBezTo>
                <a:close/>
                <a:moveTo>
                  <a:pt x="238" y="1295"/>
                </a:moveTo>
                <a:cubicBezTo>
                  <a:pt x="236" y="1295"/>
                  <a:pt x="234" y="1294"/>
                  <a:pt x="232" y="1293"/>
                </a:cubicBezTo>
                <a:cubicBezTo>
                  <a:pt x="226" y="1287"/>
                  <a:pt x="219" y="1280"/>
                  <a:pt x="213" y="1274"/>
                </a:cubicBezTo>
                <a:cubicBezTo>
                  <a:pt x="209" y="1270"/>
                  <a:pt x="205" y="1265"/>
                  <a:pt x="200" y="1260"/>
                </a:cubicBezTo>
                <a:cubicBezTo>
                  <a:pt x="200" y="1260"/>
                  <a:pt x="200" y="1260"/>
                  <a:pt x="200" y="1260"/>
                </a:cubicBezTo>
                <a:cubicBezTo>
                  <a:pt x="197" y="1257"/>
                  <a:pt x="197" y="1251"/>
                  <a:pt x="201" y="1248"/>
                </a:cubicBezTo>
                <a:cubicBezTo>
                  <a:pt x="204" y="1245"/>
                  <a:pt x="209" y="1245"/>
                  <a:pt x="213" y="1249"/>
                </a:cubicBezTo>
                <a:cubicBezTo>
                  <a:pt x="217" y="1254"/>
                  <a:pt x="221" y="1258"/>
                  <a:pt x="226" y="1262"/>
                </a:cubicBezTo>
                <a:cubicBezTo>
                  <a:pt x="232" y="1269"/>
                  <a:pt x="238" y="1275"/>
                  <a:pt x="244" y="1281"/>
                </a:cubicBezTo>
                <a:cubicBezTo>
                  <a:pt x="246" y="1282"/>
                  <a:pt x="247" y="1284"/>
                  <a:pt x="247" y="1287"/>
                </a:cubicBezTo>
                <a:cubicBezTo>
                  <a:pt x="247" y="1289"/>
                  <a:pt x="246" y="1291"/>
                  <a:pt x="244" y="1293"/>
                </a:cubicBezTo>
                <a:cubicBezTo>
                  <a:pt x="243" y="1294"/>
                  <a:pt x="240" y="1295"/>
                  <a:pt x="238" y="1295"/>
                </a:cubicBezTo>
                <a:close/>
                <a:moveTo>
                  <a:pt x="1294" y="1262"/>
                </a:moveTo>
                <a:cubicBezTo>
                  <a:pt x="1292" y="1262"/>
                  <a:pt x="1290" y="1261"/>
                  <a:pt x="1289" y="1259"/>
                </a:cubicBezTo>
                <a:cubicBezTo>
                  <a:pt x="1287" y="1258"/>
                  <a:pt x="1286" y="1256"/>
                  <a:pt x="1286" y="1253"/>
                </a:cubicBezTo>
                <a:cubicBezTo>
                  <a:pt x="1286" y="1251"/>
                  <a:pt x="1287" y="1249"/>
                  <a:pt x="1288" y="1247"/>
                </a:cubicBezTo>
                <a:cubicBezTo>
                  <a:pt x="1298" y="1237"/>
                  <a:pt x="1308" y="1225"/>
                  <a:pt x="1318" y="1214"/>
                </a:cubicBezTo>
                <a:cubicBezTo>
                  <a:pt x="1320" y="1210"/>
                  <a:pt x="1326" y="1210"/>
                  <a:pt x="1330" y="1212"/>
                </a:cubicBezTo>
                <a:cubicBezTo>
                  <a:pt x="1331" y="1214"/>
                  <a:pt x="1332" y="1216"/>
                  <a:pt x="1333" y="1218"/>
                </a:cubicBezTo>
                <a:cubicBezTo>
                  <a:pt x="1333" y="1220"/>
                  <a:pt x="1332" y="1223"/>
                  <a:pt x="1331" y="1224"/>
                </a:cubicBezTo>
                <a:cubicBezTo>
                  <a:pt x="1321" y="1236"/>
                  <a:pt x="1311" y="1248"/>
                  <a:pt x="1301" y="1259"/>
                </a:cubicBezTo>
                <a:cubicBezTo>
                  <a:pt x="1299" y="1261"/>
                  <a:pt x="1297" y="1262"/>
                  <a:pt x="1294" y="1262"/>
                </a:cubicBezTo>
                <a:close/>
                <a:moveTo>
                  <a:pt x="177" y="1229"/>
                </a:moveTo>
                <a:cubicBezTo>
                  <a:pt x="174" y="1229"/>
                  <a:pt x="172" y="1228"/>
                  <a:pt x="170" y="1226"/>
                </a:cubicBezTo>
                <a:cubicBezTo>
                  <a:pt x="122" y="1167"/>
                  <a:pt x="83" y="1103"/>
                  <a:pt x="55" y="1033"/>
                </a:cubicBezTo>
                <a:cubicBezTo>
                  <a:pt x="55" y="1032"/>
                  <a:pt x="54" y="1031"/>
                  <a:pt x="54" y="1030"/>
                </a:cubicBezTo>
                <a:cubicBezTo>
                  <a:pt x="52" y="1025"/>
                  <a:pt x="54" y="1021"/>
                  <a:pt x="58" y="1019"/>
                </a:cubicBezTo>
                <a:cubicBezTo>
                  <a:pt x="63" y="1017"/>
                  <a:pt x="68" y="1019"/>
                  <a:pt x="69" y="1023"/>
                </a:cubicBezTo>
                <a:cubicBezTo>
                  <a:pt x="70" y="1024"/>
                  <a:pt x="70" y="1025"/>
                  <a:pt x="70" y="1026"/>
                </a:cubicBezTo>
                <a:cubicBezTo>
                  <a:pt x="71" y="1027"/>
                  <a:pt x="71" y="1027"/>
                  <a:pt x="71" y="1027"/>
                </a:cubicBezTo>
                <a:cubicBezTo>
                  <a:pt x="98" y="1095"/>
                  <a:pt x="136" y="1158"/>
                  <a:pt x="183" y="1215"/>
                </a:cubicBezTo>
                <a:cubicBezTo>
                  <a:pt x="186" y="1219"/>
                  <a:pt x="186" y="1224"/>
                  <a:pt x="182" y="1227"/>
                </a:cubicBezTo>
                <a:cubicBezTo>
                  <a:pt x="180" y="1228"/>
                  <a:pt x="179" y="1229"/>
                  <a:pt x="177" y="1229"/>
                </a:cubicBezTo>
                <a:close/>
                <a:moveTo>
                  <a:pt x="1352" y="1192"/>
                </a:moveTo>
                <a:cubicBezTo>
                  <a:pt x="1350" y="1192"/>
                  <a:pt x="1348" y="1191"/>
                  <a:pt x="1347" y="1190"/>
                </a:cubicBezTo>
                <a:cubicBezTo>
                  <a:pt x="1343" y="1187"/>
                  <a:pt x="1342" y="1182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8" y="1174"/>
                  <a:pt x="1353" y="1174"/>
                  <a:pt x="1357" y="1176"/>
                </a:cubicBezTo>
                <a:cubicBezTo>
                  <a:pt x="1360" y="1179"/>
                  <a:pt x="1361" y="1184"/>
                  <a:pt x="1359" y="1188"/>
                </a:cubicBezTo>
                <a:cubicBezTo>
                  <a:pt x="1357" y="1190"/>
                  <a:pt x="1354" y="1192"/>
                  <a:pt x="1352" y="1192"/>
                </a:cubicBezTo>
                <a:close/>
                <a:moveTo>
                  <a:pt x="1377" y="1154"/>
                </a:moveTo>
                <a:cubicBezTo>
                  <a:pt x="1375" y="1154"/>
                  <a:pt x="1374" y="1154"/>
                  <a:pt x="1373" y="1153"/>
                </a:cubicBezTo>
                <a:cubicBezTo>
                  <a:pt x="1369" y="1150"/>
                  <a:pt x="1367" y="1145"/>
                  <a:pt x="1370" y="1141"/>
                </a:cubicBezTo>
                <a:cubicBezTo>
                  <a:pt x="1387" y="1114"/>
                  <a:pt x="1402" y="1086"/>
                  <a:pt x="1416" y="1057"/>
                </a:cubicBezTo>
                <a:cubicBezTo>
                  <a:pt x="1433" y="1019"/>
                  <a:pt x="1448" y="978"/>
                  <a:pt x="1459" y="937"/>
                </a:cubicBezTo>
                <a:cubicBezTo>
                  <a:pt x="1460" y="932"/>
                  <a:pt x="1465" y="930"/>
                  <a:pt x="1469" y="931"/>
                </a:cubicBezTo>
                <a:cubicBezTo>
                  <a:pt x="1474" y="932"/>
                  <a:pt x="1476" y="937"/>
                  <a:pt x="1475" y="941"/>
                </a:cubicBezTo>
                <a:cubicBezTo>
                  <a:pt x="1464" y="983"/>
                  <a:pt x="1449" y="1025"/>
                  <a:pt x="1431" y="1064"/>
                </a:cubicBezTo>
                <a:cubicBezTo>
                  <a:pt x="1417" y="1094"/>
                  <a:pt x="1402" y="1123"/>
                  <a:pt x="1384" y="1150"/>
                </a:cubicBezTo>
                <a:cubicBezTo>
                  <a:pt x="1383" y="1153"/>
                  <a:pt x="1380" y="1154"/>
                  <a:pt x="1377" y="1154"/>
                </a:cubicBezTo>
                <a:close/>
                <a:moveTo>
                  <a:pt x="46" y="993"/>
                </a:moveTo>
                <a:cubicBezTo>
                  <a:pt x="42" y="993"/>
                  <a:pt x="39" y="990"/>
                  <a:pt x="38" y="987"/>
                </a:cubicBezTo>
                <a:cubicBezTo>
                  <a:pt x="37" y="985"/>
                  <a:pt x="37" y="982"/>
                  <a:pt x="38" y="980"/>
                </a:cubicBezTo>
                <a:cubicBezTo>
                  <a:pt x="39" y="978"/>
                  <a:pt x="41" y="977"/>
                  <a:pt x="43" y="976"/>
                </a:cubicBezTo>
                <a:cubicBezTo>
                  <a:pt x="48" y="975"/>
                  <a:pt x="52" y="977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5" y="986"/>
                  <a:pt x="53" y="991"/>
                  <a:pt x="49" y="992"/>
                </a:cubicBezTo>
                <a:cubicBezTo>
                  <a:pt x="48" y="992"/>
                  <a:pt x="47" y="993"/>
                  <a:pt x="46" y="993"/>
                </a:cubicBezTo>
                <a:close/>
                <a:moveTo>
                  <a:pt x="33" y="949"/>
                </a:moveTo>
                <a:cubicBezTo>
                  <a:pt x="29" y="949"/>
                  <a:pt x="26" y="947"/>
                  <a:pt x="25" y="943"/>
                </a:cubicBezTo>
                <a:cubicBezTo>
                  <a:pt x="21" y="928"/>
                  <a:pt x="17" y="913"/>
                  <a:pt x="14" y="898"/>
                </a:cubicBezTo>
                <a:cubicBezTo>
                  <a:pt x="14" y="896"/>
                  <a:pt x="14" y="894"/>
                  <a:pt x="16" y="892"/>
                </a:cubicBezTo>
                <a:cubicBezTo>
                  <a:pt x="17" y="890"/>
                  <a:pt x="19" y="889"/>
                  <a:pt x="21" y="888"/>
                </a:cubicBezTo>
                <a:cubicBezTo>
                  <a:pt x="26" y="887"/>
                  <a:pt x="30" y="891"/>
                  <a:pt x="31" y="895"/>
                </a:cubicBezTo>
                <a:cubicBezTo>
                  <a:pt x="34" y="910"/>
                  <a:pt x="37" y="924"/>
                  <a:pt x="41" y="939"/>
                </a:cubicBezTo>
                <a:cubicBezTo>
                  <a:pt x="42" y="943"/>
                  <a:pt x="40" y="948"/>
                  <a:pt x="35" y="949"/>
                </a:cubicBezTo>
                <a:cubicBezTo>
                  <a:pt x="34" y="949"/>
                  <a:pt x="34" y="949"/>
                  <a:pt x="33" y="949"/>
                </a:cubicBezTo>
                <a:close/>
                <a:moveTo>
                  <a:pt x="1477" y="903"/>
                </a:moveTo>
                <a:cubicBezTo>
                  <a:pt x="1477" y="903"/>
                  <a:pt x="1476" y="903"/>
                  <a:pt x="1476" y="903"/>
                </a:cubicBezTo>
                <a:cubicBezTo>
                  <a:pt x="1473" y="903"/>
                  <a:pt x="1471" y="901"/>
                  <a:pt x="1470" y="900"/>
                </a:cubicBezTo>
                <a:cubicBezTo>
                  <a:pt x="1469" y="898"/>
                  <a:pt x="1468" y="895"/>
                  <a:pt x="1469" y="893"/>
                </a:cubicBezTo>
                <a:cubicBezTo>
                  <a:pt x="1472" y="879"/>
                  <a:pt x="1474" y="864"/>
                  <a:pt x="1476" y="849"/>
                </a:cubicBezTo>
                <a:cubicBezTo>
                  <a:pt x="1477" y="845"/>
                  <a:pt x="1481" y="841"/>
                  <a:pt x="1486" y="842"/>
                </a:cubicBezTo>
                <a:cubicBezTo>
                  <a:pt x="1488" y="842"/>
                  <a:pt x="1490" y="843"/>
                  <a:pt x="1491" y="845"/>
                </a:cubicBezTo>
                <a:cubicBezTo>
                  <a:pt x="1493" y="847"/>
                  <a:pt x="1493" y="849"/>
                  <a:pt x="1493" y="851"/>
                </a:cubicBezTo>
                <a:cubicBezTo>
                  <a:pt x="1491" y="866"/>
                  <a:pt x="1488" y="882"/>
                  <a:pt x="1486" y="897"/>
                </a:cubicBezTo>
                <a:cubicBezTo>
                  <a:pt x="1485" y="897"/>
                  <a:pt x="1485" y="897"/>
                  <a:pt x="1485" y="897"/>
                </a:cubicBezTo>
                <a:cubicBezTo>
                  <a:pt x="1485" y="901"/>
                  <a:pt x="1481" y="903"/>
                  <a:pt x="1477" y="903"/>
                </a:cubicBezTo>
                <a:close/>
                <a:moveTo>
                  <a:pt x="15" y="861"/>
                </a:moveTo>
                <a:cubicBezTo>
                  <a:pt x="11" y="861"/>
                  <a:pt x="7" y="857"/>
                  <a:pt x="7" y="853"/>
                </a:cubicBezTo>
                <a:cubicBezTo>
                  <a:pt x="2" y="819"/>
                  <a:pt x="0" y="784"/>
                  <a:pt x="0" y="750"/>
                </a:cubicBezTo>
                <a:cubicBezTo>
                  <a:pt x="0" y="708"/>
                  <a:pt x="3" y="666"/>
                  <a:pt x="10" y="625"/>
                </a:cubicBezTo>
                <a:cubicBezTo>
                  <a:pt x="11" y="621"/>
                  <a:pt x="15" y="618"/>
                  <a:pt x="20" y="618"/>
                </a:cubicBezTo>
                <a:cubicBezTo>
                  <a:pt x="24" y="619"/>
                  <a:pt x="28" y="624"/>
                  <a:pt x="27" y="628"/>
                </a:cubicBezTo>
                <a:cubicBezTo>
                  <a:pt x="20" y="668"/>
                  <a:pt x="17" y="709"/>
                  <a:pt x="17" y="750"/>
                </a:cubicBezTo>
                <a:cubicBezTo>
                  <a:pt x="17" y="784"/>
                  <a:pt x="19" y="818"/>
                  <a:pt x="24" y="851"/>
                </a:cubicBezTo>
                <a:cubicBezTo>
                  <a:pt x="24" y="856"/>
                  <a:pt x="21" y="860"/>
                  <a:pt x="16" y="861"/>
                </a:cubicBezTo>
                <a:cubicBezTo>
                  <a:pt x="16" y="861"/>
                  <a:pt x="16" y="861"/>
                  <a:pt x="15" y="861"/>
                </a:cubicBezTo>
                <a:close/>
                <a:moveTo>
                  <a:pt x="1489" y="814"/>
                </a:moveTo>
                <a:cubicBezTo>
                  <a:pt x="1489" y="814"/>
                  <a:pt x="1489" y="814"/>
                  <a:pt x="1489" y="814"/>
                </a:cubicBezTo>
                <a:cubicBezTo>
                  <a:pt x="1486" y="814"/>
                  <a:pt x="1484" y="813"/>
                  <a:pt x="1483" y="811"/>
                </a:cubicBezTo>
                <a:cubicBezTo>
                  <a:pt x="1481" y="809"/>
                  <a:pt x="1481" y="807"/>
                  <a:pt x="1481" y="805"/>
                </a:cubicBezTo>
                <a:cubicBezTo>
                  <a:pt x="1481" y="800"/>
                  <a:pt x="1485" y="796"/>
                  <a:pt x="1490" y="797"/>
                </a:cubicBezTo>
                <a:cubicBezTo>
                  <a:pt x="1495" y="797"/>
                  <a:pt x="1498" y="801"/>
                  <a:pt x="1498" y="806"/>
                </a:cubicBezTo>
                <a:cubicBezTo>
                  <a:pt x="1497" y="810"/>
                  <a:pt x="1494" y="814"/>
                  <a:pt x="1489" y="814"/>
                </a:cubicBezTo>
                <a:close/>
                <a:moveTo>
                  <a:pt x="1491" y="725"/>
                </a:moveTo>
                <a:cubicBezTo>
                  <a:pt x="1486" y="725"/>
                  <a:pt x="1482" y="721"/>
                  <a:pt x="1482" y="716"/>
                </a:cubicBezTo>
                <a:cubicBezTo>
                  <a:pt x="1481" y="702"/>
                  <a:pt x="1480" y="687"/>
                  <a:pt x="1479" y="672"/>
                </a:cubicBezTo>
                <a:cubicBezTo>
                  <a:pt x="1479" y="670"/>
                  <a:pt x="1479" y="667"/>
                  <a:pt x="1481" y="666"/>
                </a:cubicBezTo>
                <a:cubicBezTo>
                  <a:pt x="1482" y="664"/>
                  <a:pt x="1484" y="663"/>
                  <a:pt x="1486" y="663"/>
                </a:cubicBezTo>
                <a:cubicBezTo>
                  <a:pt x="1491" y="662"/>
                  <a:pt x="1495" y="665"/>
                  <a:pt x="1496" y="670"/>
                </a:cubicBezTo>
                <a:cubicBezTo>
                  <a:pt x="1497" y="685"/>
                  <a:pt x="1498" y="700"/>
                  <a:pt x="1499" y="716"/>
                </a:cubicBezTo>
                <a:cubicBezTo>
                  <a:pt x="1499" y="720"/>
                  <a:pt x="1496" y="724"/>
                  <a:pt x="1491" y="725"/>
                </a:cubicBezTo>
                <a:cubicBezTo>
                  <a:pt x="1491" y="725"/>
                  <a:pt x="1491" y="725"/>
                  <a:pt x="1491" y="725"/>
                </a:cubicBezTo>
                <a:close/>
                <a:moveTo>
                  <a:pt x="1481" y="635"/>
                </a:moveTo>
                <a:cubicBezTo>
                  <a:pt x="1477" y="635"/>
                  <a:pt x="1473" y="632"/>
                  <a:pt x="1473" y="628"/>
                </a:cubicBezTo>
                <a:cubicBezTo>
                  <a:pt x="1472" y="625"/>
                  <a:pt x="1473" y="623"/>
                  <a:pt x="1474" y="621"/>
                </a:cubicBezTo>
                <a:cubicBezTo>
                  <a:pt x="1475" y="619"/>
                  <a:pt x="1477" y="618"/>
                  <a:pt x="1480" y="618"/>
                </a:cubicBezTo>
                <a:cubicBezTo>
                  <a:pt x="1484" y="617"/>
                  <a:pt x="1489" y="620"/>
                  <a:pt x="1489" y="625"/>
                </a:cubicBezTo>
                <a:cubicBezTo>
                  <a:pt x="1490" y="627"/>
                  <a:pt x="1489" y="629"/>
                  <a:pt x="1488" y="631"/>
                </a:cubicBezTo>
                <a:cubicBezTo>
                  <a:pt x="1487" y="633"/>
                  <a:pt x="1485" y="634"/>
                  <a:pt x="1482" y="635"/>
                </a:cubicBezTo>
                <a:cubicBezTo>
                  <a:pt x="1482" y="635"/>
                  <a:pt x="1482" y="635"/>
                  <a:pt x="1481" y="635"/>
                </a:cubicBezTo>
                <a:close/>
                <a:moveTo>
                  <a:pt x="27" y="591"/>
                </a:move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6" y="591"/>
                  <a:pt x="25" y="591"/>
                </a:cubicBezTo>
                <a:cubicBezTo>
                  <a:pt x="21" y="590"/>
                  <a:pt x="18" y="585"/>
                  <a:pt x="19" y="580"/>
                </a:cubicBezTo>
                <a:cubicBezTo>
                  <a:pt x="20" y="576"/>
                  <a:pt x="25" y="573"/>
                  <a:pt x="29" y="574"/>
                </a:cubicBezTo>
                <a:cubicBezTo>
                  <a:pt x="34" y="575"/>
                  <a:pt x="37" y="580"/>
                  <a:pt x="35" y="584"/>
                </a:cubicBezTo>
                <a:cubicBezTo>
                  <a:pt x="35" y="588"/>
                  <a:pt x="31" y="591"/>
                  <a:pt x="27" y="591"/>
                </a:cubicBezTo>
                <a:close/>
                <a:moveTo>
                  <a:pt x="1472" y="590"/>
                </a:moveTo>
                <a:cubicBezTo>
                  <a:pt x="1468" y="590"/>
                  <a:pt x="1465" y="588"/>
                  <a:pt x="1464" y="584"/>
                </a:cubicBezTo>
                <a:cubicBezTo>
                  <a:pt x="1453" y="535"/>
                  <a:pt x="1436" y="488"/>
                  <a:pt x="1416" y="443"/>
                </a:cubicBezTo>
                <a:cubicBezTo>
                  <a:pt x="1405" y="420"/>
                  <a:pt x="1394" y="398"/>
                  <a:pt x="1381" y="377"/>
                </a:cubicBezTo>
                <a:cubicBezTo>
                  <a:pt x="1379" y="373"/>
                  <a:pt x="1380" y="368"/>
                  <a:pt x="1384" y="365"/>
                </a:cubicBezTo>
                <a:cubicBezTo>
                  <a:pt x="1388" y="363"/>
                  <a:pt x="1393" y="364"/>
                  <a:pt x="1396" y="368"/>
                </a:cubicBezTo>
                <a:cubicBezTo>
                  <a:pt x="1408" y="390"/>
                  <a:pt x="1420" y="413"/>
                  <a:pt x="1431" y="436"/>
                </a:cubicBezTo>
                <a:cubicBezTo>
                  <a:pt x="1452" y="481"/>
                  <a:pt x="1469" y="530"/>
                  <a:pt x="1480" y="579"/>
                </a:cubicBezTo>
                <a:cubicBezTo>
                  <a:pt x="1480" y="580"/>
                  <a:pt x="1480" y="580"/>
                  <a:pt x="1480" y="580"/>
                </a:cubicBezTo>
                <a:cubicBezTo>
                  <a:pt x="1481" y="584"/>
                  <a:pt x="1479" y="589"/>
                  <a:pt x="1474" y="590"/>
                </a:cubicBezTo>
                <a:cubicBezTo>
                  <a:pt x="1473" y="590"/>
                  <a:pt x="1473" y="590"/>
                  <a:pt x="1472" y="590"/>
                </a:cubicBezTo>
                <a:close/>
                <a:moveTo>
                  <a:pt x="39" y="547"/>
                </a:moveTo>
                <a:cubicBezTo>
                  <a:pt x="38" y="547"/>
                  <a:pt x="37" y="547"/>
                  <a:pt x="36" y="547"/>
                </a:cubicBezTo>
                <a:cubicBezTo>
                  <a:pt x="34" y="546"/>
                  <a:pt x="32" y="545"/>
                  <a:pt x="31" y="543"/>
                </a:cubicBezTo>
                <a:cubicBezTo>
                  <a:pt x="30" y="541"/>
                  <a:pt x="30" y="538"/>
                  <a:pt x="31" y="536"/>
                </a:cubicBezTo>
                <a:cubicBezTo>
                  <a:pt x="35" y="522"/>
                  <a:pt x="40" y="507"/>
                  <a:pt x="45" y="493"/>
                </a:cubicBezTo>
                <a:cubicBezTo>
                  <a:pt x="47" y="488"/>
                  <a:pt x="52" y="486"/>
                  <a:pt x="56" y="488"/>
                </a:cubicBezTo>
                <a:cubicBezTo>
                  <a:pt x="60" y="489"/>
                  <a:pt x="63" y="494"/>
                  <a:pt x="61" y="499"/>
                </a:cubicBezTo>
                <a:cubicBezTo>
                  <a:pt x="56" y="513"/>
                  <a:pt x="51" y="527"/>
                  <a:pt x="47" y="541"/>
                </a:cubicBezTo>
                <a:cubicBezTo>
                  <a:pt x="46" y="545"/>
                  <a:pt x="42" y="547"/>
                  <a:pt x="39" y="547"/>
                </a:cubicBezTo>
                <a:close/>
                <a:moveTo>
                  <a:pt x="70" y="462"/>
                </a:moveTo>
                <a:cubicBezTo>
                  <a:pt x="69" y="462"/>
                  <a:pt x="67" y="462"/>
                  <a:pt x="66" y="461"/>
                </a:cubicBezTo>
                <a:cubicBezTo>
                  <a:pt x="64" y="461"/>
                  <a:pt x="63" y="459"/>
                  <a:pt x="62" y="457"/>
                </a:cubicBezTo>
                <a:cubicBezTo>
                  <a:pt x="61" y="455"/>
                  <a:pt x="61" y="452"/>
                  <a:pt x="62" y="450"/>
                </a:cubicBezTo>
                <a:cubicBezTo>
                  <a:pt x="93" y="380"/>
                  <a:pt x="134" y="316"/>
                  <a:pt x="184" y="258"/>
                </a:cubicBezTo>
                <a:cubicBezTo>
                  <a:pt x="184" y="258"/>
                  <a:pt x="184" y="258"/>
                  <a:pt x="184" y="258"/>
                </a:cubicBezTo>
                <a:cubicBezTo>
                  <a:pt x="187" y="254"/>
                  <a:pt x="193" y="254"/>
                  <a:pt x="196" y="257"/>
                </a:cubicBezTo>
                <a:cubicBezTo>
                  <a:pt x="199" y="260"/>
                  <a:pt x="200" y="265"/>
                  <a:pt x="197" y="269"/>
                </a:cubicBezTo>
                <a:cubicBezTo>
                  <a:pt x="147" y="325"/>
                  <a:pt x="107" y="389"/>
                  <a:pt x="78" y="457"/>
                </a:cubicBezTo>
                <a:cubicBezTo>
                  <a:pt x="76" y="460"/>
                  <a:pt x="73" y="462"/>
                  <a:pt x="70" y="462"/>
                </a:cubicBezTo>
                <a:close/>
                <a:moveTo>
                  <a:pt x="1364" y="343"/>
                </a:moveTo>
                <a:cubicBezTo>
                  <a:pt x="1364" y="343"/>
                  <a:pt x="1364" y="343"/>
                  <a:pt x="1364" y="343"/>
                </a:cubicBezTo>
                <a:cubicBezTo>
                  <a:pt x="1361" y="343"/>
                  <a:pt x="1359" y="341"/>
                  <a:pt x="1357" y="339"/>
                </a:cubicBezTo>
                <a:cubicBezTo>
                  <a:pt x="1349" y="327"/>
                  <a:pt x="1340" y="315"/>
                  <a:pt x="1331" y="303"/>
                </a:cubicBezTo>
                <a:cubicBezTo>
                  <a:pt x="1328" y="299"/>
                  <a:pt x="1329" y="294"/>
                  <a:pt x="1332" y="291"/>
                </a:cubicBezTo>
                <a:cubicBezTo>
                  <a:pt x="1336" y="288"/>
                  <a:pt x="1341" y="289"/>
                  <a:pt x="1344" y="293"/>
                </a:cubicBezTo>
                <a:cubicBezTo>
                  <a:pt x="1353" y="304"/>
                  <a:pt x="1362" y="317"/>
                  <a:pt x="1371" y="330"/>
                </a:cubicBezTo>
                <a:cubicBezTo>
                  <a:pt x="1371" y="330"/>
                  <a:pt x="1371" y="330"/>
                  <a:pt x="1371" y="330"/>
                </a:cubicBezTo>
                <a:cubicBezTo>
                  <a:pt x="1372" y="332"/>
                  <a:pt x="1373" y="334"/>
                  <a:pt x="1372" y="336"/>
                </a:cubicBezTo>
                <a:cubicBezTo>
                  <a:pt x="1372" y="338"/>
                  <a:pt x="1371" y="340"/>
                  <a:pt x="1369" y="341"/>
                </a:cubicBezTo>
                <a:cubicBezTo>
                  <a:pt x="1367" y="342"/>
                  <a:pt x="1366" y="343"/>
                  <a:pt x="1364" y="343"/>
                </a:cubicBezTo>
                <a:close/>
                <a:moveTo>
                  <a:pt x="1309" y="271"/>
                </a:moveTo>
                <a:cubicBezTo>
                  <a:pt x="1306" y="271"/>
                  <a:pt x="1304" y="270"/>
                  <a:pt x="1302" y="268"/>
                </a:cubicBezTo>
                <a:cubicBezTo>
                  <a:pt x="1301" y="267"/>
                  <a:pt x="1300" y="264"/>
                  <a:pt x="1300" y="262"/>
                </a:cubicBezTo>
                <a:cubicBezTo>
                  <a:pt x="1300" y="260"/>
                  <a:pt x="1301" y="258"/>
                  <a:pt x="1303" y="256"/>
                </a:cubicBezTo>
                <a:cubicBezTo>
                  <a:pt x="1307" y="253"/>
                  <a:pt x="1312" y="254"/>
                  <a:pt x="1315" y="257"/>
                </a:cubicBezTo>
                <a:cubicBezTo>
                  <a:pt x="1315" y="257"/>
                  <a:pt x="1315" y="257"/>
                  <a:pt x="1315" y="257"/>
                </a:cubicBezTo>
                <a:cubicBezTo>
                  <a:pt x="1318" y="261"/>
                  <a:pt x="1318" y="266"/>
                  <a:pt x="1314" y="269"/>
                </a:cubicBezTo>
                <a:cubicBezTo>
                  <a:pt x="1313" y="270"/>
                  <a:pt x="1311" y="271"/>
                  <a:pt x="1309" y="271"/>
                </a:cubicBezTo>
                <a:close/>
                <a:moveTo>
                  <a:pt x="221" y="238"/>
                </a:moveTo>
                <a:cubicBezTo>
                  <a:pt x="219" y="238"/>
                  <a:pt x="217" y="238"/>
                  <a:pt x="215" y="236"/>
                </a:cubicBezTo>
                <a:cubicBezTo>
                  <a:pt x="212" y="233"/>
                  <a:pt x="212" y="227"/>
                  <a:pt x="215" y="224"/>
                </a:cubicBezTo>
                <a:cubicBezTo>
                  <a:pt x="218" y="221"/>
                  <a:pt x="224" y="221"/>
                  <a:pt x="227" y="224"/>
                </a:cubicBezTo>
                <a:cubicBezTo>
                  <a:pt x="230" y="227"/>
                  <a:pt x="230" y="233"/>
                  <a:pt x="227" y="236"/>
                </a:cubicBezTo>
                <a:cubicBezTo>
                  <a:pt x="226" y="238"/>
                  <a:pt x="223" y="238"/>
                  <a:pt x="221" y="238"/>
                </a:cubicBezTo>
                <a:close/>
                <a:moveTo>
                  <a:pt x="1278" y="238"/>
                </a:moveTo>
                <a:cubicBezTo>
                  <a:pt x="1276" y="238"/>
                  <a:pt x="1274" y="237"/>
                  <a:pt x="1272" y="236"/>
                </a:cubicBezTo>
                <a:cubicBezTo>
                  <a:pt x="1265" y="228"/>
                  <a:pt x="1257" y="221"/>
                  <a:pt x="1250" y="214"/>
                </a:cubicBezTo>
                <a:cubicBezTo>
                  <a:pt x="1203" y="170"/>
                  <a:pt x="1150" y="133"/>
                  <a:pt x="1093" y="102"/>
                </a:cubicBezTo>
                <a:cubicBezTo>
                  <a:pt x="1091" y="101"/>
                  <a:pt x="1090" y="99"/>
                  <a:pt x="1089" y="97"/>
                </a:cubicBezTo>
                <a:cubicBezTo>
                  <a:pt x="1089" y="95"/>
                  <a:pt x="1089" y="93"/>
                  <a:pt x="1090" y="91"/>
                </a:cubicBezTo>
                <a:cubicBezTo>
                  <a:pt x="1092" y="87"/>
                  <a:pt x="1097" y="85"/>
                  <a:pt x="1101" y="87"/>
                </a:cubicBezTo>
                <a:cubicBezTo>
                  <a:pt x="1160" y="118"/>
                  <a:pt x="1214" y="157"/>
                  <a:pt x="1262" y="202"/>
                </a:cubicBezTo>
                <a:cubicBezTo>
                  <a:pt x="1269" y="209"/>
                  <a:pt x="1277" y="216"/>
                  <a:pt x="1284" y="224"/>
                </a:cubicBezTo>
                <a:cubicBezTo>
                  <a:pt x="1287" y="227"/>
                  <a:pt x="1287" y="232"/>
                  <a:pt x="1284" y="236"/>
                </a:cubicBezTo>
                <a:cubicBezTo>
                  <a:pt x="1282" y="237"/>
                  <a:pt x="1280" y="238"/>
                  <a:pt x="1278" y="238"/>
                </a:cubicBezTo>
                <a:close/>
                <a:moveTo>
                  <a:pt x="254" y="207"/>
                </a:moveTo>
                <a:cubicBezTo>
                  <a:pt x="251" y="207"/>
                  <a:pt x="249" y="206"/>
                  <a:pt x="247" y="204"/>
                </a:cubicBezTo>
                <a:cubicBezTo>
                  <a:pt x="246" y="203"/>
                  <a:pt x="245" y="201"/>
                  <a:pt x="245" y="198"/>
                </a:cubicBezTo>
                <a:cubicBezTo>
                  <a:pt x="245" y="196"/>
                  <a:pt x="246" y="194"/>
                  <a:pt x="248" y="192"/>
                </a:cubicBezTo>
                <a:cubicBezTo>
                  <a:pt x="259" y="182"/>
                  <a:pt x="271" y="172"/>
                  <a:pt x="283" y="163"/>
                </a:cubicBezTo>
                <a:cubicBezTo>
                  <a:pt x="287" y="160"/>
                  <a:pt x="292" y="161"/>
                  <a:pt x="295" y="164"/>
                </a:cubicBezTo>
                <a:cubicBezTo>
                  <a:pt x="298" y="168"/>
                  <a:pt x="297" y="173"/>
                  <a:pt x="294" y="176"/>
                </a:cubicBezTo>
                <a:cubicBezTo>
                  <a:pt x="282" y="185"/>
                  <a:pt x="270" y="195"/>
                  <a:pt x="259" y="205"/>
                </a:cubicBezTo>
                <a:cubicBezTo>
                  <a:pt x="258" y="206"/>
                  <a:pt x="256" y="207"/>
                  <a:pt x="254" y="207"/>
                </a:cubicBezTo>
                <a:close/>
                <a:moveTo>
                  <a:pt x="325" y="151"/>
                </a:moveTo>
                <a:cubicBezTo>
                  <a:pt x="322" y="151"/>
                  <a:pt x="319" y="150"/>
                  <a:pt x="318" y="147"/>
                </a:cubicBezTo>
                <a:cubicBezTo>
                  <a:pt x="316" y="145"/>
                  <a:pt x="316" y="143"/>
                  <a:pt x="316" y="141"/>
                </a:cubicBezTo>
                <a:cubicBezTo>
                  <a:pt x="317" y="139"/>
                  <a:pt x="318" y="137"/>
                  <a:pt x="320" y="135"/>
                </a:cubicBezTo>
                <a:cubicBezTo>
                  <a:pt x="361" y="106"/>
                  <a:pt x="405" y="82"/>
                  <a:pt x="451" y="62"/>
                </a:cubicBezTo>
                <a:cubicBezTo>
                  <a:pt x="475" y="52"/>
                  <a:pt x="499" y="42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9" y="33"/>
                  <a:pt x="533" y="36"/>
                  <a:pt x="535" y="40"/>
                </a:cubicBezTo>
                <a:cubicBezTo>
                  <a:pt x="536" y="44"/>
                  <a:pt x="534" y="49"/>
                  <a:pt x="529" y="51"/>
                </a:cubicBezTo>
                <a:cubicBezTo>
                  <a:pt x="505" y="58"/>
                  <a:pt x="481" y="67"/>
                  <a:pt x="458" y="77"/>
                </a:cubicBezTo>
                <a:cubicBezTo>
                  <a:pt x="413" y="97"/>
                  <a:pt x="370" y="121"/>
                  <a:pt x="329" y="149"/>
                </a:cubicBezTo>
                <a:cubicBezTo>
                  <a:pt x="328" y="150"/>
                  <a:pt x="326" y="151"/>
                  <a:pt x="325" y="151"/>
                </a:cubicBezTo>
                <a:close/>
                <a:moveTo>
                  <a:pt x="1057" y="83"/>
                </a:moveTo>
                <a:cubicBezTo>
                  <a:pt x="1056" y="83"/>
                  <a:pt x="1054" y="83"/>
                  <a:pt x="1053" y="82"/>
                </a:cubicBezTo>
                <a:cubicBezTo>
                  <a:pt x="1040" y="76"/>
                  <a:pt x="1026" y="70"/>
                  <a:pt x="1012" y="65"/>
                </a:cubicBezTo>
                <a:cubicBezTo>
                  <a:pt x="1008" y="64"/>
                  <a:pt x="1005" y="59"/>
                  <a:pt x="1007" y="54"/>
                </a:cubicBezTo>
                <a:cubicBezTo>
                  <a:pt x="1009" y="50"/>
                  <a:pt x="1014" y="48"/>
                  <a:pt x="1018" y="49"/>
                </a:cubicBezTo>
                <a:cubicBezTo>
                  <a:pt x="1032" y="55"/>
                  <a:pt x="1046" y="61"/>
                  <a:pt x="1060" y="67"/>
                </a:cubicBezTo>
                <a:cubicBezTo>
                  <a:pt x="1065" y="69"/>
                  <a:pt x="1066" y="74"/>
                  <a:pt x="1064" y="78"/>
                </a:cubicBezTo>
                <a:cubicBezTo>
                  <a:pt x="1063" y="81"/>
                  <a:pt x="1060" y="83"/>
                  <a:pt x="1057" y="83"/>
                </a:cubicBezTo>
                <a:close/>
                <a:moveTo>
                  <a:pt x="972" y="51"/>
                </a:moveTo>
                <a:cubicBezTo>
                  <a:pt x="971" y="51"/>
                  <a:pt x="971" y="51"/>
                  <a:pt x="970" y="50"/>
                </a:cubicBezTo>
                <a:cubicBezTo>
                  <a:pt x="968" y="50"/>
                  <a:pt x="966" y="48"/>
                  <a:pt x="965" y="46"/>
                </a:cubicBezTo>
                <a:cubicBezTo>
                  <a:pt x="964" y="44"/>
                  <a:pt x="964" y="42"/>
                  <a:pt x="964" y="40"/>
                </a:cubicBezTo>
                <a:cubicBezTo>
                  <a:pt x="966" y="35"/>
                  <a:pt x="970" y="33"/>
                  <a:pt x="975" y="34"/>
                </a:cubicBezTo>
                <a:cubicBezTo>
                  <a:pt x="979" y="36"/>
                  <a:pt x="982" y="40"/>
                  <a:pt x="980" y="45"/>
                </a:cubicBezTo>
                <a:cubicBezTo>
                  <a:pt x="979" y="48"/>
                  <a:pt x="976" y="51"/>
                  <a:pt x="972" y="51"/>
                </a:cubicBezTo>
                <a:close/>
                <a:moveTo>
                  <a:pt x="570" y="39"/>
                </a:moveTo>
                <a:cubicBezTo>
                  <a:pt x="570" y="39"/>
                  <a:pt x="570" y="39"/>
                  <a:pt x="570" y="39"/>
                </a:cubicBezTo>
                <a:cubicBezTo>
                  <a:pt x="566" y="39"/>
                  <a:pt x="563" y="36"/>
                  <a:pt x="562" y="32"/>
                </a:cubicBezTo>
                <a:cubicBezTo>
                  <a:pt x="561" y="28"/>
                  <a:pt x="564" y="23"/>
                  <a:pt x="568" y="22"/>
                </a:cubicBezTo>
                <a:cubicBezTo>
                  <a:pt x="573" y="21"/>
                  <a:pt x="577" y="24"/>
                  <a:pt x="578" y="28"/>
                </a:cubicBezTo>
                <a:cubicBezTo>
                  <a:pt x="579" y="31"/>
                  <a:pt x="579" y="33"/>
                  <a:pt x="577" y="35"/>
                </a:cubicBezTo>
                <a:cubicBezTo>
                  <a:pt x="577" y="36"/>
                  <a:pt x="575" y="37"/>
                  <a:pt x="573" y="38"/>
                </a:cubicBezTo>
                <a:cubicBezTo>
                  <a:pt x="574" y="38"/>
                  <a:pt x="574" y="38"/>
                  <a:pt x="574" y="38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2" y="39"/>
                  <a:pt x="571" y="39"/>
                  <a:pt x="570" y="39"/>
                </a:cubicBezTo>
                <a:close/>
                <a:moveTo>
                  <a:pt x="929" y="39"/>
                </a:moveTo>
                <a:cubicBezTo>
                  <a:pt x="928" y="39"/>
                  <a:pt x="927" y="39"/>
                  <a:pt x="927" y="38"/>
                </a:cubicBezTo>
                <a:cubicBezTo>
                  <a:pt x="869" y="24"/>
                  <a:pt x="810" y="17"/>
                  <a:pt x="750" y="17"/>
                </a:cubicBezTo>
                <a:cubicBezTo>
                  <a:pt x="744" y="17"/>
                  <a:pt x="738" y="17"/>
                  <a:pt x="733" y="17"/>
                </a:cubicBezTo>
                <a:cubicBezTo>
                  <a:pt x="724" y="17"/>
                  <a:pt x="714" y="18"/>
                  <a:pt x="705" y="18"/>
                </a:cubicBezTo>
                <a:cubicBezTo>
                  <a:pt x="700" y="19"/>
                  <a:pt x="696" y="15"/>
                  <a:pt x="696" y="10"/>
                </a:cubicBezTo>
                <a:cubicBezTo>
                  <a:pt x="695" y="6"/>
                  <a:pt x="699" y="2"/>
                  <a:pt x="704" y="1"/>
                </a:cubicBezTo>
                <a:cubicBezTo>
                  <a:pt x="713" y="1"/>
                  <a:pt x="723" y="0"/>
                  <a:pt x="733" y="0"/>
                </a:cubicBezTo>
                <a:cubicBezTo>
                  <a:pt x="738" y="0"/>
                  <a:pt x="744" y="0"/>
                  <a:pt x="750" y="0"/>
                </a:cubicBezTo>
                <a:cubicBezTo>
                  <a:pt x="811" y="0"/>
                  <a:pt x="872" y="7"/>
                  <a:pt x="931" y="22"/>
                </a:cubicBezTo>
                <a:cubicBezTo>
                  <a:pt x="933" y="23"/>
                  <a:pt x="935" y="24"/>
                  <a:pt x="936" y="26"/>
                </a:cubicBezTo>
                <a:cubicBezTo>
                  <a:pt x="937" y="28"/>
                  <a:pt x="938" y="30"/>
                  <a:pt x="937" y="32"/>
                </a:cubicBezTo>
                <a:cubicBezTo>
                  <a:pt x="936" y="36"/>
                  <a:pt x="933" y="39"/>
                  <a:pt x="929" y="39"/>
                </a:cubicBezTo>
                <a:close/>
                <a:moveTo>
                  <a:pt x="614" y="29"/>
                </a:moveTo>
                <a:cubicBezTo>
                  <a:pt x="610" y="29"/>
                  <a:pt x="607" y="26"/>
                  <a:pt x="606" y="22"/>
                </a:cubicBezTo>
                <a:cubicBezTo>
                  <a:pt x="605" y="18"/>
                  <a:pt x="608" y="13"/>
                  <a:pt x="613" y="12"/>
                </a:cubicBezTo>
                <a:cubicBezTo>
                  <a:pt x="628" y="10"/>
                  <a:pt x="643" y="7"/>
                  <a:pt x="658" y="6"/>
                </a:cubicBezTo>
                <a:cubicBezTo>
                  <a:pt x="658" y="6"/>
                  <a:pt x="658" y="6"/>
                  <a:pt x="658" y="6"/>
                </a:cubicBezTo>
                <a:cubicBezTo>
                  <a:pt x="663" y="5"/>
                  <a:pt x="667" y="8"/>
                  <a:pt x="668" y="13"/>
                </a:cubicBezTo>
                <a:cubicBezTo>
                  <a:pt x="668" y="18"/>
                  <a:pt x="665" y="22"/>
                  <a:pt x="660" y="22"/>
                </a:cubicBezTo>
                <a:cubicBezTo>
                  <a:pt x="645" y="24"/>
                  <a:pt x="631" y="26"/>
                  <a:pt x="616" y="29"/>
                </a:cubicBezTo>
                <a:cubicBezTo>
                  <a:pt x="615" y="29"/>
                  <a:pt x="615" y="29"/>
                  <a:pt x="614" y="29"/>
                </a:cubicBezTo>
                <a:close/>
              </a:path>
            </a:pathLst>
          </a:custGeom>
          <a:solidFill>
            <a:srgbClr val="93E3FF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7" name="Полилиния: фигура 92">
            <a:extLst>
              <a:ext uri="{FF2B5EF4-FFF2-40B4-BE49-F238E27FC236}">
                <a16:creationId xmlns:a16="http://schemas.microsoft.com/office/drawing/2014/main" id="{57BB89C3-7FC9-10C5-4E90-ABCD8D0A5B80}"/>
              </a:ext>
            </a:extLst>
          </p:cNvPr>
          <p:cNvSpPr/>
          <p:nvPr userDrawn="1"/>
        </p:nvSpPr>
        <p:spPr>
          <a:xfrm rot="5400000">
            <a:off x="4709437" y="2111556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FFC000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b="1" i="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8" name="Полилиния: фигура 92">
            <a:extLst>
              <a:ext uri="{FF2B5EF4-FFF2-40B4-BE49-F238E27FC236}">
                <a16:creationId xmlns:a16="http://schemas.microsoft.com/office/drawing/2014/main" id="{82FDE482-C186-CFDB-AFD7-5DD1226D38D1}"/>
              </a:ext>
            </a:extLst>
          </p:cNvPr>
          <p:cNvSpPr/>
          <p:nvPr userDrawn="1"/>
        </p:nvSpPr>
        <p:spPr>
          <a:xfrm rot="5400000">
            <a:off x="6810678" y="2111556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FFC000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b="1" i="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9" name="Полилиния: фигура 92">
            <a:extLst>
              <a:ext uri="{FF2B5EF4-FFF2-40B4-BE49-F238E27FC236}">
                <a16:creationId xmlns:a16="http://schemas.microsoft.com/office/drawing/2014/main" id="{422DBEE8-00BC-A0A5-8675-270A39EDB46D}"/>
              </a:ext>
            </a:extLst>
          </p:cNvPr>
          <p:cNvSpPr/>
          <p:nvPr userDrawn="1"/>
        </p:nvSpPr>
        <p:spPr>
          <a:xfrm rot="5400000">
            <a:off x="3866055" y="3427987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FFC000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b="1" i="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10" name="Полилиния: фигура 92">
            <a:extLst>
              <a:ext uri="{FF2B5EF4-FFF2-40B4-BE49-F238E27FC236}">
                <a16:creationId xmlns:a16="http://schemas.microsoft.com/office/drawing/2014/main" id="{190BCD97-DA79-CA45-18BB-33069BA6754E}"/>
              </a:ext>
            </a:extLst>
          </p:cNvPr>
          <p:cNvSpPr/>
          <p:nvPr userDrawn="1"/>
        </p:nvSpPr>
        <p:spPr>
          <a:xfrm rot="5400000">
            <a:off x="7232905" y="5059770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FFC000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b="1" i="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11" name="Полилиния: фигура 92">
            <a:extLst>
              <a:ext uri="{FF2B5EF4-FFF2-40B4-BE49-F238E27FC236}">
                <a16:creationId xmlns:a16="http://schemas.microsoft.com/office/drawing/2014/main" id="{CC36B026-BD5E-52D9-2E53-67698D5034C7}"/>
              </a:ext>
            </a:extLst>
          </p:cNvPr>
          <p:cNvSpPr/>
          <p:nvPr userDrawn="1"/>
        </p:nvSpPr>
        <p:spPr>
          <a:xfrm rot="5400000">
            <a:off x="4339190" y="5059770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FFC000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b="1" i="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12" name="Полилиния: фигура 92">
            <a:extLst>
              <a:ext uri="{FF2B5EF4-FFF2-40B4-BE49-F238E27FC236}">
                <a16:creationId xmlns:a16="http://schemas.microsoft.com/office/drawing/2014/main" id="{D954C2D4-4209-2CA2-7F18-CC01DF0E0ACC}"/>
              </a:ext>
            </a:extLst>
          </p:cNvPr>
          <p:cNvSpPr/>
          <p:nvPr userDrawn="1"/>
        </p:nvSpPr>
        <p:spPr>
          <a:xfrm rot="5400000">
            <a:off x="5776768" y="5703416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FFC000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b="1" i="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13" name="Полилиния: фигура 92">
            <a:extLst>
              <a:ext uri="{FF2B5EF4-FFF2-40B4-BE49-F238E27FC236}">
                <a16:creationId xmlns:a16="http://schemas.microsoft.com/office/drawing/2014/main" id="{47DD7E63-C67E-69C2-5F42-C29B5BA3462C}"/>
              </a:ext>
            </a:extLst>
          </p:cNvPr>
          <p:cNvSpPr/>
          <p:nvPr userDrawn="1"/>
        </p:nvSpPr>
        <p:spPr>
          <a:xfrm rot="5400000">
            <a:off x="7696576" y="3427987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rgbClr val="FFC000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b="1" i="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16" name="Текст 17">
            <a:extLst>
              <a:ext uri="{FF2B5EF4-FFF2-40B4-BE49-F238E27FC236}">
                <a16:creationId xmlns:a16="http://schemas.microsoft.com/office/drawing/2014/main" id="{771059B9-8E6C-794C-A96E-C3438E5141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98544" y="3473322"/>
            <a:ext cx="3440258" cy="4430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Текст 17">
            <a:extLst>
              <a:ext uri="{FF2B5EF4-FFF2-40B4-BE49-F238E27FC236}">
                <a16:creationId xmlns:a16="http://schemas.microsoft.com/office/drawing/2014/main" id="{31CA3133-3D47-9A1A-984F-515C68A7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8934" y="2051371"/>
            <a:ext cx="3440258" cy="315984"/>
          </a:xfrm>
        </p:spPr>
        <p:txBody>
          <a:bodyPr>
            <a:spAutoFit/>
          </a:bodyPr>
          <a:lstStyle>
            <a:lvl1pPr marL="0" indent="0" algn="r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9" name="Текст 17">
            <a:extLst>
              <a:ext uri="{FF2B5EF4-FFF2-40B4-BE49-F238E27FC236}">
                <a16:creationId xmlns:a16="http://schemas.microsoft.com/office/drawing/2014/main" id="{670199D2-572F-FD89-170B-5BAE009191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8897" y="3478139"/>
            <a:ext cx="3440258" cy="315984"/>
          </a:xfrm>
        </p:spPr>
        <p:txBody>
          <a:bodyPr>
            <a:spAutoFit/>
          </a:bodyPr>
          <a:lstStyle>
            <a:lvl1pPr marL="0" indent="0" algn="r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0" name="Текст 17">
            <a:extLst>
              <a:ext uri="{FF2B5EF4-FFF2-40B4-BE49-F238E27FC236}">
                <a16:creationId xmlns:a16="http://schemas.microsoft.com/office/drawing/2014/main" id="{29620166-1E91-5C91-7708-9C983120F7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540" y="5182726"/>
            <a:ext cx="3440258" cy="315984"/>
          </a:xfrm>
        </p:spPr>
        <p:txBody>
          <a:bodyPr>
            <a:spAutoFit/>
          </a:bodyPr>
          <a:lstStyle>
            <a:lvl1pPr marL="0" indent="0" algn="r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1" name="Текст 17">
            <a:extLst>
              <a:ext uri="{FF2B5EF4-FFF2-40B4-BE49-F238E27FC236}">
                <a16:creationId xmlns:a16="http://schemas.microsoft.com/office/drawing/2014/main" id="{D24B2797-AD35-F57A-7ED0-7C5CCE93E8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96578" y="2051371"/>
            <a:ext cx="3440258" cy="315984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2" name="Текст 17">
            <a:extLst>
              <a:ext uri="{FF2B5EF4-FFF2-40B4-BE49-F238E27FC236}">
                <a16:creationId xmlns:a16="http://schemas.microsoft.com/office/drawing/2014/main" id="{ED204A46-98B1-48CF-9F8E-B4CE083D9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5491" y="3478139"/>
            <a:ext cx="3440258" cy="315984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3" name="Текст 17">
            <a:extLst>
              <a:ext uri="{FF2B5EF4-FFF2-40B4-BE49-F238E27FC236}">
                <a16:creationId xmlns:a16="http://schemas.microsoft.com/office/drawing/2014/main" id="{CBB2C0E7-F7E6-9B3A-0FF9-18B05F6DF1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41034" y="5182726"/>
            <a:ext cx="3440258" cy="315984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4" name="Текст 17">
            <a:extLst>
              <a:ext uri="{FF2B5EF4-FFF2-40B4-BE49-F238E27FC236}">
                <a16:creationId xmlns:a16="http://schemas.microsoft.com/office/drawing/2014/main" id="{B77EA78E-0D58-BBC7-7B2C-838A45A69D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61911" y="6127217"/>
            <a:ext cx="3440258" cy="315984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96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AA33D-8554-9BBA-D458-A373FB60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984657"/>
            <a:ext cx="6377362" cy="646331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7CF94CCE-77AB-D951-E2A0-AC0D0EDF4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2116" y="2966493"/>
            <a:ext cx="2201262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58122823-E81A-47A0-CC76-0572CED2AB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72116" y="4009300"/>
            <a:ext cx="2201262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62EA56DE-B3B3-330A-592A-AA5E59D643B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72116" y="5052107"/>
            <a:ext cx="2201262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5531991-9BBD-01AC-F961-BCAD103E0CBC}"/>
              </a:ext>
            </a:extLst>
          </p:cNvPr>
          <p:cNvSpPr/>
          <p:nvPr userDrawn="1"/>
        </p:nvSpPr>
        <p:spPr>
          <a:xfrm rot="8990495">
            <a:off x="8658159" y="-1262949"/>
            <a:ext cx="6181854" cy="6140220"/>
          </a:xfrm>
          <a:prstGeom prst="ellipse">
            <a:avLst/>
          </a:prstGeom>
          <a:noFill/>
          <a:ln w="393700">
            <a:gradFill>
              <a:gsLst>
                <a:gs pos="64529">
                  <a:srgbClr val="010101"/>
                </a:gs>
                <a:gs pos="21000">
                  <a:srgbClr val="00AEEF"/>
                </a:gs>
                <a:gs pos="0">
                  <a:srgbClr val="010101"/>
                </a:gs>
                <a:gs pos="100000">
                  <a:srgbClr val="00AEE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исунок 12">
            <a:extLst>
              <a:ext uri="{FF2B5EF4-FFF2-40B4-BE49-F238E27FC236}">
                <a16:creationId xmlns:a16="http://schemas.microsoft.com/office/drawing/2014/main" id="{330B74FD-8ADE-A25B-C19E-EB0F1492F862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370638" y="1208405"/>
            <a:ext cx="3544887" cy="4778375"/>
          </a:xfrm>
          <a:prstGeom prst="roundRect">
            <a:avLst>
              <a:gd name="adj" fmla="val 8642"/>
            </a:avLst>
          </a:prstGeom>
          <a:pattFill prst="pct5">
            <a:fgClr>
              <a:srgbClr val="000000"/>
            </a:fgClr>
            <a:bgClr>
              <a:schemeClr val="bg1"/>
            </a:bgClr>
          </a:pattFill>
          <a:ln w="19050">
            <a:solidFill>
              <a:srgbClr val="93E3FF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C3C2226A-2D9A-2EF9-44C2-EABFA804AC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172" y="1823030"/>
            <a:ext cx="5590946" cy="317459"/>
          </a:xfrm>
        </p:spPr>
        <p:txBody>
          <a:bodyPr/>
          <a:lstStyle>
            <a:lvl1pPr marL="0" indent="0" algn="l">
              <a:buNone/>
              <a:defRPr sz="1600" b="0" i="0">
                <a:latin typeface="Ones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020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482113-ECDB-FFDF-9F41-E6AADEB02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984657"/>
            <a:ext cx="10515600" cy="646331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Текст 37">
            <a:extLst>
              <a:ext uri="{FF2B5EF4-FFF2-40B4-BE49-F238E27FC236}">
                <a16:creationId xmlns:a16="http://schemas.microsoft.com/office/drawing/2014/main" id="{89EC5EDE-F550-C643-B0C7-A6824586F5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1662" y="763437"/>
            <a:ext cx="1558336" cy="288028"/>
          </a:xfrm>
        </p:spPr>
        <p:txBody>
          <a:bodyPr>
            <a:sp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Onest Light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AE7D9636-5172-098F-994A-F2816847BF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3666" y="4127657"/>
            <a:ext cx="2201262" cy="343940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3E8029AE-C7FC-58CE-0CEE-FB7BE51572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93666" y="5170464"/>
            <a:ext cx="2201262" cy="343940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9A27C23D-6CCA-6301-F262-CE5D66555AF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905501" y="572608"/>
            <a:ext cx="5574978" cy="5482061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4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по центру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8D823A-DFAF-DE8F-845D-63DF4344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2839"/>
            <a:ext cx="10515600" cy="64633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Текст 28">
            <a:extLst>
              <a:ext uri="{FF2B5EF4-FFF2-40B4-BE49-F238E27FC236}">
                <a16:creationId xmlns:a16="http://schemas.microsoft.com/office/drawing/2014/main" id="{A0C537E9-374E-2B98-587B-20ADFA9484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26311" y="1007341"/>
            <a:ext cx="1939378" cy="315984"/>
          </a:xfrm>
          <a:noFill/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lang="ru-RU" sz="1600" b="0" i="0" smtClean="0">
                <a:solidFill>
                  <a:schemeClr val="bg1"/>
                </a:solidFill>
                <a:effectLst/>
                <a:latin typeface="Onest Light" pitchFamily="2" charset="0"/>
                <a:cs typeface="Poppins Light" panose="00000400000000000000" pitchFamily="2" charset="0"/>
              </a:defRPr>
            </a:lvl1pPr>
            <a:lvl2pPr>
              <a:defRPr lang="ru-RU" sz="1800" smtClean="0"/>
            </a:lvl2pPr>
            <a:lvl3pPr>
              <a:defRPr lang="ru-RU" sz="1800" smtClean="0"/>
            </a:lvl3pPr>
            <a:lvl4pPr>
              <a:defRPr lang="ru-RU" smtClean="0"/>
            </a:lvl4pPr>
            <a:lvl5pPr>
              <a:defRPr lang="en-US"/>
            </a:lvl5pPr>
          </a:lstStyle>
          <a:p>
            <a:pPr marL="0" lvl="0"/>
            <a:endParaRPr lang="en-US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FD13737-7014-2BF3-9641-51C1D1CF5104}"/>
              </a:ext>
            </a:extLst>
          </p:cNvPr>
          <p:cNvSpPr/>
          <p:nvPr userDrawn="1"/>
        </p:nvSpPr>
        <p:spPr>
          <a:xfrm>
            <a:off x="8494931" y="2805545"/>
            <a:ext cx="2805545" cy="3241964"/>
          </a:xfrm>
          <a:prstGeom prst="roundRect">
            <a:avLst>
              <a:gd name="adj" fmla="val 10298"/>
            </a:avLst>
          </a:prstGeom>
          <a:solidFill>
            <a:srgbClr val="010101">
              <a:alpha val="2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10145AF-3787-83FA-5712-8FE2D0F09C5E}"/>
              </a:ext>
            </a:extLst>
          </p:cNvPr>
          <p:cNvSpPr/>
          <p:nvPr userDrawn="1"/>
        </p:nvSpPr>
        <p:spPr>
          <a:xfrm>
            <a:off x="4693227" y="2805545"/>
            <a:ext cx="2805545" cy="3241964"/>
          </a:xfrm>
          <a:prstGeom prst="roundRect">
            <a:avLst>
              <a:gd name="adj" fmla="val 10298"/>
            </a:avLst>
          </a:prstGeom>
          <a:solidFill>
            <a:srgbClr val="010101">
              <a:alpha val="2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1C041E9-03B8-BF61-9BCF-953AE3615DA0}"/>
              </a:ext>
            </a:extLst>
          </p:cNvPr>
          <p:cNvSpPr/>
          <p:nvPr userDrawn="1"/>
        </p:nvSpPr>
        <p:spPr>
          <a:xfrm>
            <a:off x="891524" y="2805545"/>
            <a:ext cx="2805545" cy="3241964"/>
          </a:xfrm>
          <a:prstGeom prst="roundRect">
            <a:avLst>
              <a:gd name="adj" fmla="val 10298"/>
            </a:avLst>
          </a:prstGeom>
          <a:solidFill>
            <a:srgbClr val="010101">
              <a:alpha val="2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31394622-BA89-9D1E-C93C-92FBEDE129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7739" y="4292301"/>
            <a:ext cx="2293110" cy="343940"/>
          </a:xfr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Текст 17">
            <a:extLst>
              <a:ext uri="{FF2B5EF4-FFF2-40B4-BE49-F238E27FC236}">
                <a16:creationId xmlns:a16="http://schemas.microsoft.com/office/drawing/2014/main" id="{EEF75CBD-8095-D517-9403-C953102C51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949443" y="4292301"/>
            <a:ext cx="2293110" cy="343940"/>
          </a:xfr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EB8D69B7-8B83-F263-2342-3783249BCE5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51147" y="4292301"/>
            <a:ext cx="2293110" cy="343940"/>
          </a:xfr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203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по центру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37">
            <a:extLst>
              <a:ext uri="{FF2B5EF4-FFF2-40B4-BE49-F238E27FC236}">
                <a16:creationId xmlns:a16="http://schemas.microsoft.com/office/drawing/2014/main" id="{1CFB1416-0231-B8DD-D138-37C86D69DC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42052" y="5075240"/>
            <a:ext cx="1792992" cy="315984"/>
          </a:xfrm>
        </p:spPr>
        <p:txBody>
          <a:bodyPr>
            <a:sp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4" name="Текст 37">
            <a:extLst>
              <a:ext uri="{FF2B5EF4-FFF2-40B4-BE49-F238E27FC236}">
                <a16:creationId xmlns:a16="http://schemas.microsoft.com/office/drawing/2014/main" id="{12EF7F0D-C9D0-A0D2-CCE3-561000EDB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9925" y="4116902"/>
            <a:ext cx="2677247" cy="343940"/>
          </a:xfrm>
        </p:spPr>
        <p:txBody>
          <a:bodyPr>
            <a:spAutoFit/>
          </a:bodyPr>
          <a:lstStyle>
            <a:lvl1pPr marL="0" indent="0" algn="ctr">
              <a:buNone/>
              <a:defRPr sz="18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" name="Текст 37">
            <a:extLst>
              <a:ext uri="{FF2B5EF4-FFF2-40B4-BE49-F238E27FC236}">
                <a16:creationId xmlns:a16="http://schemas.microsoft.com/office/drawing/2014/main" id="{61B2B4BD-2527-160B-4ED3-633DB20EF8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9503" y="5075240"/>
            <a:ext cx="1792992" cy="315984"/>
          </a:xfrm>
        </p:spPr>
        <p:txBody>
          <a:bodyPr>
            <a:sp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6" name="Текст 37">
            <a:extLst>
              <a:ext uri="{FF2B5EF4-FFF2-40B4-BE49-F238E27FC236}">
                <a16:creationId xmlns:a16="http://schemas.microsoft.com/office/drawing/2014/main" id="{3BD79CB4-F813-E7DC-C8BC-A246164FBE8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757376" y="4116902"/>
            <a:ext cx="2677247" cy="343940"/>
          </a:xfrm>
        </p:spPr>
        <p:txBody>
          <a:bodyPr>
            <a:spAutoFit/>
          </a:bodyPr>
          <a:lstStyle>
            <a:lvl1pPr marL="0" indent="0" algn="ctr">
              <a:buNone/>
              <a:defRPr sz="18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7" name="Текст 37">
            <a:extLst>
              <a:ext uri="{FF2B5EF4-FFF2-40B4-BE49-F238E27FC236}">
                <a16:creationId xmlns:a16="http://schemas.microsoft.com/office/drawing/2014/main" id="{CB9DBA71-8543-99D5-1008-61D8778A947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87883" y="5075240"/>
            <a:ext cx="1792992" cy="315984"/>
          </a:xfrm>
        </p:spPr>
        <p:txBody>
          <a:bodyPr>
            <a:sp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8" name="Текст 37">
            <a:extLst>
              <a:ext uri="{FF2B5EF4-FFF2-40B4-BE49-F238E27FC236}">
                <a16:creationId xmlns:a16="http://schemas.microsoft.com/office/drawing/2014/main" id="{EC807A9C-B244-4184-3A38-33477CF46E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645756" y="4116902"/>
            <a:ext cx="2677247" cy="343940"/>
          </a:xfrm>
        </p:spPr>
        <p:txBody>
          <a:bodyPr>
            <a:spAutoFit/>
          </a:bodyPr>
          <a:lstStyle>
            <a:lvl1pPr marL="0" indent="0" algn="ctr">
              <a:buNone/>
              <a:defRPr sz="18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00506BC-1274-363D-E126-F2BFEBF8DA27}"/>
              </a:ext>
            </a:extLst>
          </p:cNvPr>
          <p:cNvSpPr/>
          <p:nvPr userDrawn="1"/>
        </p:nvSpPr>
        <p:spPr>
          <a:xfrm>
            <a:off x="1682486" y="2760899"/>
            <a:ext cx="1193548" cy="1043594"/>
          </a:xfrm>
          <a:prstGeom prst="roundRect">
            <a:avLst>
              <a:gd name="adj" fmla="val 14517"/>
            </a:avLst>
          </a:prstGeom>
          <a:noFill/>
          <a:ln w="12700">
            <a:gradFill>
              <a:gsLst>
                <a:gs pos="0">
                  <a:srgbClr val="93E3FF"/>
                </a:gs>
                <a:gs pos="100000">
                  <a:srgbClr val="00AEE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BC9C12FF-42BE-4B32-D834-94B09FF5253D}"/>
              </a:ext>
            </a:extLst>
          </p:cNvPr>
          <p:cNvSpPr/>
          <p:nvPr userDrawn="1"/>
        </p:nvSpPr>
        <p:spPr>
          <a:xfrm>
            <a:off x="5496894" y="2760899"/>
            <a:ext cx="1193548" cy="1043594"/>
          </a:xfrm>
          <a:prstGeom prst="roundRect">
            <a:avLst>
              <a:gd name="adj" fmla="val 14517"/>
            </a:avLst>
          </a:prstGeom>
          <a:noFill/>
          <a:ln w="12700">
            <a:gradFill>
              <a:gsLst>
                <a:gs pos="0">
                  <a:srgbClr val="93E3FF"/>
                </a:gs>
                <a:gs pos="100000">
                  <a:srgbClr val="00AEE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D3F62A8F-3AD6-0038-4E46-8FE454DDAD4D}"/>
              </a:ext>
            </a:extLst>
          </p:cNvPr>
          <p:cNvSpPr/>
          <p:nvPr userDrawn="1"/>
        </p:nvSpPr>
        <p:spPr>
          <a:xfrm>
            <a:off x="9311302" y="2760899"/>
            <a:ext cx="1193548" cy="1043594"/>
          </a:xfrm>
          <a:prstGeom prst="roundRect">
            <a:avLst>
              <a:gd name="adj" fmla="val 14517"/>
            </a:avLst>
          </a:prstGeom>
          <a:noFill/>
          <a:ln w="12700">
            <a:gradFill>
              <a:gsLst>
                <a:gs pos="0">
                  <a:srgbClr val="93E3FF"/>
                </a:gs>
                <a:gs pos="100000">
                  <a:srgbClr val="00AEE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29B47B8-1DA1-A011-4137-E10AA5BB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2839"/>
            <a:ext cx="10515600" cy="64633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Текст 28">
            <a:extLst>
              <a:ext uri="{FF2B5EF4-FFF2-40B4-BE49-F238E27FC236}">
                <a16:creationId xmlns:a16="http://schemas.microsoft.com/office/drawing/2014/main" id="{101E99B2-7818-F7E3-9656-E88A8E6566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26311" y="1007341"/>
            <a:ext cx="1939378" cy="315984"/>
          </a:xfrm>
          <a:noFill/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lang="ru-RU" sz="1600" b="0" i="0" smtClean="0">
                <a:solidFill>
                  <a:schemeClr val="bg1"/>
                </a:solidFill>
                <a:effectLst/>
                <a:latin typeface="Onest Light" pitchFamily="2" charset="0"/>
                <a:cs typeface="Poppins Light" panose="00000400000000000000" pitchFamily="2" charset="0"/>
              </a:defRPr>
            </a:lvl1pPr>
            <a:lvl2pPr>
              <a:defRPr lang="ru-RU" sz="1800" smtClean="0"/>
            </a:lvl2pPr>
            <a:lvl3pPr>
              <a:defRPr lang="ru-RU" sz="1800" smtClean="0"/>
            </a:lvl3pPr>
            <a:lvl4pPr>
              <a:defRPr lang="ru-RU" smtClean="0"/>
            </a:lvl4pPr>
            <a:lvl5pPr>
              <a:defRPr lang="en-US"/>
            </a:lvl5pPr>
          </a:lstStyle>
          <a:p>
            <a:pPr marL="0"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13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A142FF-9176-B328-43DE-B2071849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984657"/>
            <a:ext cx="10515600" cy="646331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37">
            <a:extLst>
              <a:ext uri="{FF2B5EF4-FFF2-40B4-BE49-F238E27FC236}">
                <a16:creationId xmlns:a16="http://schemas.microsoft.com/office/drawing/2014/main" id="{31E30D9D-B834-CA42-8DA7-E30518429A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1662" y="763437"/>
            <a:ext cx="1558336" cy="288028"/>
          </a:xfrm>
        </p:spPr>
        <p:txBody>
          <a:bodyPr>
            <a:sp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Onest Light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CBCC7D62-C476-5E81-EAF2-5B3ABE54F8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9823" y="2776987"/>
            <a:ext cx="3456185" cy="288028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C318607D-0CB3-BF6E-4E71-27E258DE653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9823" y="3757755"/>
            <a:ext cx="3456185" cy="288028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F5B7B22D-1091-7391-3390-69EDC217530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69823" y="4778953"/>
            <a:ext cx="3456185" cy="288028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331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B3CD06-208F-792F-AF58-3DC5DE70E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984657"/>
            <a:ext cx="10515600" cy="646331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Текст 37">
            <a:extLst>
              <a:ext uri="{FF2B5EF4-FFF2-40B4-BE49-F238E27FC236}">
                <a16:creationId xmlns:a16="http://schemas.microsoft.com/office/drawing/2014/main" id="{336DF832-0EFD-B8ED-7160-3A5A385A9B8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1662" y="763437"/>
            <a:ext cx="1558336" cy="288028"/>
          </a:xfrm>
        </p:spPr>
        <p:txBody>
          <a:bodyPr>
            <a:sp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Onest Light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226789FA-C242-B9D1-1A37-5CE5447D9E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38188" y="2776987"/>
            <a:ext cx="3456185" cy="288028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Текст 37">
            <a:extLst>
              <a:ext uri="{FF2B5EF4-FFF2-40B4-BE49-F238E27FC236}">
                <a16:creationId xmlns:a16="http://schemas.microsoft.com/office/drawing/2014/main" id="{927D74A7-2DE6-C1A1-7CA3-F892CA7D318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38189" y="2446549"/>
            <a:ext cx="2445102" cy="343940"/>
          </a:xfrm>
        </p:spPr>
        <p:txBody>
          <a:bodyPr>
            <a:spAutoFit/>
          </a:bodyPr>
          <a:lstStyle>
            <a:lvl1pPr marL="0" indent="0" algn="l">
              <a:buNone/>
              <a:defRPr sz="18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6208A589-A6E3-F35F-89B8-52B81854E1B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838188" y="3757755"/>
            <a:ext cx="3456185" cy="288028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Текст 37">
            <a:extLst>
              <a:ext uri="{FF2B5EF4-FFF2-40B4-BE49-F238E27FC236}">
                <a16:creationId xmlns:a16="http://schemas.microsoft.com/office/drawing/2014/main" id="{F9F02BF4-605F-97CE-4B48-2C852C417FD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38189" y="3427317"/>
            <a:ext cx="2445102" cy="343940"/>
          </a:xfrm>
        </p:spPr>
        <p:txBody>
          <a:bodyPr>
            <a:spAutoFit/>
          </a:bodyPr>
          <a:lstStyle>
            <a:lvl1pPr marL="0" indent="0" algn="l">
              <a:buNone/>
              <a:defRPr sz="18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C5903496-405A-B37A-40D0-B3147DD6575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838188" y="4778953"/>
            <a:ext cx="3456185" cy="288028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Текст 37">
            <a:extLst>
              <a:ext uri="{FF2B5EF4-FFF2-40B4-BE49-F238E27FC236}">
                <a16:creationId xmlns:a16="http://schemas.microsoft.com/office/drawing/2014/main" id="{15DD4C43-1DC4-7897-900F-930A72977F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38189" y="4448515"/>
            <a:ext cx="2445102" cy="343940"/>
          </a:xfrm>
        </p:spPr>
        <p:txBody>
          <a:bodyPr>
            <a:spAutoFit/>
          </a:bodyPr>
          <a:lstStyle>
            <a:lvl1pPr marL="0" indent="0" algn="l">
              <a:buNone/>
              <a:defRPr sz="18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3" name="Текст 17">
            <a:extLst>
              <a:ext uri="{FF2B5EF4-FFF2-40B4-BE49-F238E27FC236}">
                <a16:creationId xmlns:a16="http://schemas.microsoft.com/office/drawing/2014/main" id="{240AA21D-C908-51FD-1456-F1A4CD84575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838188" y="5779937"/>
            <a:ext cx="3456185" cy="288028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Текст 37">
            <a:extLst>
              <a:ext uri="{FF2B5EF4-FFF2-40B4-BE49-F238E27FC236}">
                <a16:creationId xmlns:a16="http://schemas.microsoft.com/office/drawing/2014/main" id="{6CF09EB7-3347-87A3-BA72-27486D055B7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38189" y="5449499"/>
            <a:ext cx="2445102" cy="343940"/>
          </a:xfrm>
        </p:spPr>
        <p:txBody>
          <a:bodyPr>
            <a:spAutoFit/>
          </a:bodyPr>
          <a:lstStyle>
            <a:lvl1pPr marL="0" indent="0" algn="l">
              <a:buNone/>
              <a:defRPr sz="18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F8C8A6F-08F8-CC7B-CD6E-DB75B291F40B}"/>
              </a:ext>
            </a:extLst>
          </p:cNvPr>
          <p:cNvSpPr/>
          <p:nvPr userDrawn="1"/>
        </p:nvSpPr>
        <p:spPr>
          <a:xfrm rot="13081926">
            <a:off x="9559749" y="-1753070"/>
            <a:ext cx="3713452" cy="3688442"/>
          </a:xfrm>
          <a:prstGeom prst="ellipse">
            <a:avLst/>
          </a:prstGeom>
          <a:noFill/>
          <a:ln w="393700">
            <a:gradFill>
              <a:gsLst>
                <a:gs pos="21000">
                  <a:srgbClr val="00AEEF"/>
                </a:gs>
                <a:gs pos="0">
                  <a:srgbClr val="010101"/>
                </a:gs>
                <a:gs pos="100000">
                  <a:srgbClr val="00AEE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8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344648-F2BD-8013-7463-44EAB0B7C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984657"/>
            <a:ext cx="10515600" cy="646331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37">
            <a:extLst>
              <a:ext uri="{FF2B5EF4-FFF2-40B4-BE49-F238E27FC236}">
                <a16:creationId xmlns:a16="http://schemas.microsoft.com/office/drawing/2014/main" id="{93EAD8BC-2160-CBA4-E712-773012FF3F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1662" y="763437"/>
            <a:ext cx="1558336" cy="288028"/>
          </a:xfrm>
        </p:spPr>
        <p:txBody>
          <a:bodyPr>
            <a:sp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Onest Light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B7D6A22E-8F67-563E-E4ED-398821C116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7389" y="2609843"/>
            <a:ext cx="3456185" cy="288028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Текст 37">
            <a:extLst>
              <a:ext uri="{FF2B5EF4-FFF2-40B4-BE49-F238E27FC236}">
                <a16:creationId xmlns:a16="http://schemas.microsoft.com/office/drawing/2014/main" id="{4DF7C9AD-91F0-CA97-49CB-9862975A6F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17390" y="2279405"/>
            <a:ext cx="2445102" cy="343940"/>
          </a:xfrm>
        </p:spPr>
        <p:txBody>
          <a:bodyPr>
            <a:spAutoFit/>
          </a:bodyPr>
          <a:lstStyle>
            <a:lvl1pPr marL="0" indent="0" algn="l">
              <a:buNone/>
              <a:defRPr sz="18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94D27160-7E78-1687-F1BD-D5CB548B691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17389" y="3590611"/>
            <a:ext cx="3456185" cy="288028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Текст 37">
            <a:extLst>
              <a:ext uri="{FF2B5EF4-FFF2-40B4-BE49-F238E27FC236}">
                <a16:creationId xmlns:a16="http://schemas.microsoft.com/office/drawing/2014/main" id="{86EBD7BD-79BB-93A8-D0DB-50FD9D0AB2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17390" y="3260173"/>
            <a:ext cx="2445102" cy="343940"/>
          </a:xfrm>
        </p:spPr>
        <p:txBody>
          <a:bodyPr>
            <a:spAutoFit/>
          </a:bodyPr>
          <a:lstStyle>
            <a:lvl1pPr marL="0" indent="0" algn="l">
              <a:buNone/>
              <a:defRPr sz="18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0" name="Текст 17">
            <a:extLst>
              <a:ext uri="{FF2B5EF4-FFF2-40B4-BE49-F238E27FC236}">
                <a16:creationId xmlns:a16="http://schemas.microsoft.com/office/drawing/2014/main" id="{7BDE775D-FCBA-05F3-8BCC-2ACBB3412C4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17389" y="4611809"/>
            <a:ext cx="3456185" cy="288028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Текст 37">
            <a:extLst>
              <a:ext uri="{FF2B5EF4-FFF2-40B4-BE49-F238E27FC236}">
                <a16:creationId xmlns:a16="http://schemas.microsoft.com/office/drawing/2014/main" id="{293624A2-B764-D621-69E5-0A8C9BCFA6E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117390" y="4281371"/>
            <a:ext cx="2445102" cy="343940"/>
          </a:xfrm>
        </p:spPr>
        <p:txBody>
          <a:bodyPr>
            <a:spAutoFit/>
          </a:bodyPr>
          <a:lstStyle>
            <a:lvl1pPr marL="0" indent="0" algn="l">
              <a:buNone/>
              <a:defRPr sz="18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2" name="Текст 17">
            <a:extLst>
              <a:ext uri="{FF2B5EF4-FFF2-40B4-BE49-F238E27FC236}">
                <a16:creationId xmlns:a16="http://schemas.microsoft.com/office/drawing/2014/main" id="{111D26F0-5C4C-49C6-1ECD-D55699A90FE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17389" y="5612793"/>
            <a:ext cx="3456185" cy="288028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Текст 37">
            <a:extLst>
              <a:ext uri="{FF2B5EF4-FFF2-40B4-BE49-F238E27FC236}">
                <a16:creationId xmlns:a16="http://schemas.microsoft.com/office/drawing/2014/main" id="{8B611406-2ABA-45D9-B92D-053C75DDA34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117390" y="5282355"/>
            <a:ext cx="2445102" cy="343940"/>
          </a:xfrm>
        </p:spPr>
        <p:txBody>
          <a:bodyPr>
            <a:spAutoFit/>
          </a:bodyPr>
          <a:lstStyle>
            <a:lvl1pPr marL="0" indent="0" algn="l">
              <a:buNone/>
              <a:defRPr sz="18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8791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1D3D7CC-F693-6FDF-D620-65EFB378FE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4707" y="2156574"/>
            <a:ext cx="5590946" cy="155182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B0DF85C9-3E4C-6114-C30B-F29F4A3A6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707" y="984657"/>
            <a:ext cx="5727298" cy="59093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AC04338-105F-CEE8-BA23-AA11911CE620}"/>
              </a:ext>
            </a:extLst>
          </p:cNvPr>
          <p:cNvSpPr/>
          <p:nvPr userDrawn="1"/>
        </p:nvSpPr>
        <p:spPr>
          <a:xfrm>
            <a:off x="-808742" y="4138977"/>
            <a:ext cx="6539698" cy="1469985"/>
          </a:xfrm>
          <a:prstGeom prst="roundRect">
            <a:avLst>
              <a:gd name="adj" fmla="val 14517"/>
            </a:avLst>
          </a:prstGeom>
          <a:gradFill>
            <a:gsLst>
              <a:gs pos="51900">
                <a:srgbClr val="00AEEF"/>
              </a:gs>
              <a:gs pos="0">
                <a:srgbClr val="183D6D"/>
              </a:gs>
              <a:gs pos="100000">
                <a:srgbClr val="00AEEF">
                  <a:alpha val="21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696FD5B6-21DD-A970-C474-89417ABFA5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988" y="1323975"/>
            <a:ext cx="4676775" cy="3897313"/>
          </a:xfrm>
          <a:prstGeom prst="roundRect">
            <a:avLst>
              <a:gd name="adj" fmla="val 12509"/>
            </a:avLst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14D3D4B-22B6-6F17-DCC7-A33085B39A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7686" y="4365625"/>
            <a:ext cx="3863975" cy="313932"/>
          </a:xfrm>
        </p:spPr>
        <p:txBody>
          <a:bodyPr/>
          <a:lstStyle>
            <a:lvl1pPr>
              <a:defRPr i="1"/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68281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F9EDF7F7-6812-2686-6BCC-DABA2F5F14A5}"/>
              </a:ext>
            </a:extLst>
          </p:cNvPr>
          <p:cNvSpPr/>
          <p:nvPr userDrawn="1"/>
        </p:nvSpPr>
        <p:spPr>
          <a:xfrm>
            <a:off x="4687771" y="2241811"/>
            <a:ext cx="2380392" cy="3626554"/>
          </a:xfrm>
          <a:prstGeom prst="roundRect">
            <a:avLst>
              <a:gd name="adj" fmla="val 10686"/>
            </a:avLst>
          </a:prstGeom>
          <a:solidFill>
            <a:srgbClr val="00AEEF">
              <a:alpha val="24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4D5C3795-01CC-975D-ECB1-06D10771AFD7}"/>
              </a:ext>
            </a:extLst>
          </p:cNvPr>
          <p:cNvSpPr/>
          <p:nvPr userDrawn="1"/>
        </p:nvSpPr>
        <p:spPr>
          <a:xfrm rot="2888064">
            <a:off x="9374493" y="-3365821"/>
            <a:ext cx="6181854" cy="6140220"/>
          </a:xfrm>
          <a:prstGeom prst="ellipse">
            <a:avLst/>
          </a:prstGeom>
          <a:noFill/>
          <a:ln w="393700">
            <a:gradFill>
              <a:gsLst>
                <a:gs pos="64529">
                  <a:srgbClr val="010101"/>
                </a:gs>
                <a:gs pos="21000">
                  <a:srgbClr val="00AEEF"/>
                </a:gs>
                <a:gs pos="0">
                  <a:srgbClr val="010101"/>
                </a:gs>
                <a:gs pos="100000">
                  <a:srgbClr val="00AEE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B46EE68-2F8E-B245-EBB2-2F5645D52075}"/>
              </a:ext>
            </a:extLst>
          </p:cNvPr>
          <p:cNvSpPr/>
          <p:nvPr userDrawn="1"/>
        </p:nvSpPr>
        <p:spPr>
          <a:xfrm>
            <a:off x="407988" y="2241811"/>
            <a:ext cx="2380392" cy="3626554"/>
          </a:xfrm>
          <a:prstGeom prst="roundRect">
            <a:avLst>
              <a:gd name="adj" fmla="val 10686"/>
            </a:avLst>
          </a:prstGeom>
          <a:solidFill>
            <a:srgbClr val="00AEEF">
              <a:alpha val="24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42CBE515-3564-74F2-7F90-B49DDBA2E9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259" y="2241550"/>
            <a:ext cx="2380392" cy="2228850"/>
          </a:xfrm>
          <a:prstGeom prst="roundRect">
            <a:avLst>
              <a:gd name="adj" fmla="val 10855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443E2A82-23CD-15D7-4334-3F15F6258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779" y="4740355"/>
            <a:ext cx="2967351" cy="341632"/>
          </a:xfrm>
        </p:spPr>
        <p:txBody>
          <a:bodyPr/>
          <a:lstStyle>
            <a:lvl1pPr marL="0" indent="0" algn="ctr">
              <a:buNone/>
              <a:defRPr sz="1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26" name="Заголовок 10">
            <a:extLst>
              <a:ext uri="{FF2B5EF4-FFF2-40B4-BE49-F238E27FC236}">
                <a16:creationId xmlns:a16="http://schemas.microsoft.com/office/drawing/2014/main" id="{4D9093FB-E320-0545-E00F-B86643291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72" y="1103021"/>
            <a:ext cx="7065010" cy="59093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0" name="Текст 37">
            <a:extLst>
              <a:ext uri="{FF2B5EF4-FFF2-40B4-BE49-F238E27FC236}">
                <a16:creationId xmlns:a16="http://schemas.microsoft.com/office/drawing/2014/main" id="{B640135E-623F-9BAE-06E8-0D744FEE15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3324" y="5185100"/>
            <a:ext cx="1558336" cy="315984"/>
          </a:xfrm>
        </p:spPr>
        <p:txBody>
          <a:bodyPr>
            <a:spAutoFit/>
          </a:bodyPr>
          <a:lstStyle>
            <a:lvl1pPr marL="0" indent="0" algn="ctr">
              <a:buNone/>
              <a:defRPr sz="160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32" name="Рисунок 14">
            <a:extLst>
              <a:ext uri="{FF2B5EF4-FFF2-40B4-BE49-F238E27FC236}">
                <a16:creationId xmlns:a16="http://schemas.microsoft.com/office/drawing/2014/main" id="{C71D12B0-E448-70CC-F679-49FD6C41481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87771" y="2241550"/>
            <a:ext cx="2380392" cy="2228850"/>
          </a:xfrm>
          <a:prstGeom prst="roundRect">
            <a:avLst>
              <a:gd name="adj" fmla="val 10855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FA5D82F0-9B5A-6AAC-9F2F-02B5F1F3068F}"/>
              </a:ext>
            </a:extLst>
          </p:cNvPr>
          <p:cNvSpPr/>
          <p:nvPr userDrawn="1"/>
        </p:nvSpPr>
        <p:spPr>
          <a:xfrm>
            <a:off x="8969013" y="2241811"/>
            <a:ext cx="2380392" cy="3626554"/>
          </a:xfrm>
          <a:prstGeom prst="roundRect">
            <a:avLst>
              <a:gd name="adj" fmla="val 10686"/>
            </a:avLst>
          </a:prstGeom>
          <a:solidFill>
            <a:srgbClr val="00AEEF">
              <a:alpha val="24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Рисунок 14">
            <a:extLst>
              <a:ext uri="{FF2B5EF4-FFF2-40B4-BE49-F238E27FC236}">
                <a16:creationId xmlns:a16="http://schemas.microsoft.com/office/drawing/2014/main" id="{6F6B65C5-7DA0-6A51-6354-579128447F4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8284" y="2241550"/>
            <a:ext cx="2380392" cy="2228850"/>
          </a:xfrm>
          <a:prstGeom prst="roundRect">
            <a:avLst>
              <a:gd name="adj" fmla="val 10855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2" name="Текст 37">
            <a:extLst>
              <a:ext uri="{FF2B5EF4-FFF2-40B4-BE49-F238E27FC236}">
                <a16:creationId xmlns:a16="http://schemas.microsoft.com/office/drawing/2014/main" id="{492F3D68-61BD-9961-0380-C13BF70BAE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98799" y="4738047"/>
            <a:ext cx="1558336" cy="343940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3" name="Текст 37">
            <a:extLst>
              <a:ext uri="{FF2B5EF4-FFF2-40B4-BE49-F238E27FC236}">
                <a16:creationId xmlns:a16="http://schemas.microsoft.com/office/drawing/2014/main" id="{4BF17FA4-A5C9-3922-CF28-655A58B3A9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8799" y="5185100"/>
            <a:ext cx="1558336" cy="315984"/>
          </a:xfr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4" name="Текст 37">
            <a:extLst>
              <a:ext uri="{FF2B5EF4-FFF2-40B4-BE49-F238E27FC236}">
                <a16:creationId xmlns:a16="http://schemas.microsoft.com/office/drawing/2014/main" id="{88E1BF80-0BCF-50CD-94B3-CC9D825211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83712" y="4738046"/>
            <a:ext cx="2264964" cy="393789"/>
          </a:xfr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" name="Текст 37">
            <a:extLst>
              <a:ext uri="{FF2B5EF4-FFF2-40B4-BE49-F238E27FC236}">
                <a16:creationId xmlns:a16="http://schemas.microsoft.com/office/drawing/2014/main" id="{08743438-1583-4F1C-921C-564892BD14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83711" y="5185100"/>
            <a:ext cx="2264964" cy="315984"/>
          </a:xfrm>
        </p:spPr>
        <p:txBody>
          <a:bodyPr wrap="square">
            <a:spAutoFit/>
          </a:bodyPr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7" name="Текст 37">
            <a:extLst>
              <a:ext uri="{FF2B5EF4-FFF2-40B4-BE49-F238E27FC236}">
                <a16:creationId xmlns:a16="http://schemas.microsoft.com/office/drawing/2014/main" id="{4691A458-4C71-4DB3-D7F5-5AC140AA83D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02172" y="763437"/>
            <a:ext cx="1558336" cy="288028"/>
          </a:xfrm>
        </p:spPr>
        <p:txBody>
          <a:bodyPr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85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3B54D85-C735-7EB6-6FEE-586494E4CA00}"/>
              </a:ext>
            </a:extLst>
          </p:cNvPr>
          <p:cNvSpPr/>
          <p:nvPr userDrawn="1"/>
        </p:nvSpPr>
        <p:spPr>
          <a:xfrm>
            <a:off x="6644203" y="776984"/>
            <a:ext cx="5104884" cy="1469985"/>
          </a:xfrm>
          <a:prstGeom prst="roundRect">
            <a:avLst>
              <a:gd name="adj" fmla="val 14517"/>
            </a:avLst>
          </a:prstGeom>
          <a:gradFill>
            <a:gsLst>
              <a:gs pos="51900">
                <a:srgbClr val="00AEEF"/>
              </a:gs>
              <a:gs pos="0">
                <a:srgbClr val="183D6D"/>
              </a:gs>
              <a:gs pos="100000">
                <a:srgbClr val="00AEEF">
                  <a:alpha val="21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10F57E7-C80F-784F-89A4-DC62B6ED4373}"/>
              </a:ext>
            </a:extLst>
          </p:cNvPr>
          <p:cNvSpPr/>
          <p:nvPr userDrawn="1"/>
        </p:nvSpPr>
        <p:spPr>
          <a:xfrm>
            <a:off x="6644203" y="2559783"/>
            <a:ext cx="5104884" cy="1469985"/>
          </a:xfrm>
          <a:prstGeom prst="roundRect">
            <a:avLst>
              <a:gd name="adj" fmla="val 14517"/>
            </a:avLst>
          </a:prstGeom>
          <a:noFill/>
          <a:ln w="12700">
            <a:gradFill>
              <a:gsLst>
                <a:gs pos="0">
                  <a:srgbClr val="93E3FF"/>
                </a:gs>
                <a:gs pos="100000">
                  <a:srgbClr val="00AEE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AEB09D4A-195B-2046-5E5F-265E20CC23D1}"/>
              </a:ext>
            </a:extLst>
          </p:cNvPr>
          <p:cNvSpPr/>
          <p:nvPr userDrawn="1"/>
        </p:nvSpPr>
        <p:spPr>
          <a:xfrm>
            <a:off x="6644203" y="4342583"/>
            <a:ext cx="5104884" cy="1469985"/>
          </a:xfrm>
          <a:prstGeom prst="roundRect">
            <a:avLst>
              <a:gd name="adj" fmla="val 14517"/>
            </a:avLst>
          </a:prstGeom>
          <a:noFill/>
          <a:ln w="12700">
            <a:gradFill>
              <a:gsLst>
                <a:gs pos="0">
                  <a:srgbClr val="93E3FF"/>
                </a:gs>
                <a:gs pos="100000">
                  <a:srgbClr val="00AEE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исунок 30">
            <a:extLst>
              <a:ext uri="{FF2B5EF4-FFF2-40B4-BE49-F238E27FC236}">
                <a16:creationId xmlns:a16="http://schemas.microsoft.com/office/drawing/2014/main" id="{C55CAC75-7605-63F8-8238-B395363FC85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94090" y="2669788"/>
            <a:ext cx="1494504" cy="1249973"/>
          </a:xfrm>
          <a:prstGeom prst="roundRect">
            <a:avLst>
              <a:gd name="adj" fmla="val 17480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3" name="Рисунок 30">
            <a:extLst>
              <a:ext uri="{FF2B5EF4-FFF2-40B4-BE49-F238E27FC236}">
                <a16:creationId xmlns:a16="http://schemas.microsoft.com/office/drawing/2014/main" id="{22792F3B-B0F5-BB14-C8F1-36808320EA4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94090" y="886989"/>
            <a:ext cx="1494504" cy="1249973"/>
          </a:xfrm>
          <a:prstGeom prst="roundRect">
            <a:avLst>
              <a:gd name="adj" fmla="val 17480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4" name="Текст 37">
            <a:extLst>
              <a:ext uri="{FF2B5EF4-FFF2-40B4-BE49-F238E27FC236}">
                <a16:creationId xmlns:a16="http://schemas.microsoft.com/office/drawing/2014/main" id="{59E331B8-DDF8-943B-CDE3-F288926EE6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87729" y="1145251"/>
            <a:ext cx="1558336" cy="343940"/>
          </a:xfrm>
        </p:spPr>
        <p:txBody>
          <a:bodyPr>
            <a:sp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Onest Light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5" name="Текст 37">
            <a:extLst>
              <a:ext uri="{FF2B5EF4-FFF2-40B4-BE49-F238E27FC236}">
                <a16:creationId xmlns:a16="http://schemas.microsoft.com/office/drawing/2014/main" id="{7C35D842-D236-57F8-6D10-333505FF92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87729" y="1572937"/>
            <a:ext cx="1558336" cy="315984"/>
          </a:xfrm>
        </p:spPr>
        <p:txBody>
          <a:bodyPr>
            <a:sp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6" name="Текст 37">
            <a:extLst>
              <a:ext uri="{FF2B5EF4-FFF2-40B4-BE49-F238E27FC236}">
                <a16:creationId xmlns:a16="http://schemas.microsoft.com/office/drawing/2014/main" id="{3CC43527-A41A-5B16-0228-87EBDFF8E8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87729" y="2939314"/>
            <a:ext cx="2374438" cy="343470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Onest Light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7" name="Текст 37">
            <a:extLst>
              <a:ext uri="{FF2B5EF4-FFF2-40B4-BE49-F238E27FC236}">
                <a16:creationId xmlns:a16="http://schemas.microsoft.com/office/drawing/2014/main" id="{089B5FAB-0E07-30DC-2590-4A2496BBDB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87729" y="3367000"/>
            <a:ext cx="2374438" cy="317459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 i="0">
                <a:solidFill>
                  <a:schemeClr val="accent1"/>
                </a:solidFill>
                <a:latin typeface="Onest Light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8" name="Текст 37">
            <a:extLst>
              <a:ext uri="{FF2B5EF4-FFF2-40B4-BE49-F238E27FC236}">
                <a16:creationId xmlns:a16="http://schemas.microsoft.com/office/drawing/2014/main" id="{D8D10691-5F48-4C0D-58ED-D712A94F070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87729" y="4769799"/>
            <a:ext cx="2374438" cy="345544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Onest Light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9" name="Текст 37">
            <a:extLst>
              <a:ext uri="{FF2B5EF4-FFF2-40B4-BE49-F238E27FC236}">
                <a16:creationId xmlns:a16="http://schemas.microsoft.com/office/drawing/2014/main" id="{4DF69C59-832F-2C2A-773C-09B2BBBF77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87729" y="5197485"/>
            <a:ext cx="2374438" cy="317459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 i="0">
                <a:solidFill>
                  <a:schemeClr val="accent1"/>
                </a:solidFill>
                <a:latin typeface="Onest Light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0" name="Рисунок 30">
            <a:extLst>
              <a:ext uri="{FF2B5EF4-FFF2-40B4-BE49-F238E27FC236}">
                <a16:creationId xmlns:a16="http://schemas.microsoft.com/office/drawing/2014/main" id="{16B6895E-1EB1-ADA7-BB25-52A0FD4E9C2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794090" y="4452588"/>
            <a:ext cx="1494504" cy="1249973"/>
          </a:xfrm>
          <a:prstGeom prst="roundRect">
            <a:avLst>
              <a:gd name="adj" fmla="val 17480"/>
            </a:avLst>
          </a:prstGeom>
          <a:pattFill prst="pct5">
            <a:fgClr>
              <a:srgbClr val="00AEEF"/>
            </a:fgClr>
            <a:bgClr>
              <a:schemeClr val="bg1"/>
            </a:bgClr>
          </a:patt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1" name="Заголовок 10">
            <a:extLst>
              <a:ext uri="{FF2B5EF4-FFF2-40B4-BE49-F238E27FC236}">
                <a16:creationId xmlns:a16="http://schemas.microsoft.com/office/drawing/2014/main" id="{874639A9-62EF-5081-46F4-BF7DBEB56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72" y="1103021"/>
            <a:ext cx="6144927" cy="59093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3" name="Подзаголовок 2">
            <a:extLst>
              <a:ext uri="{FF2B5EF4-FFF2-40B4-BE49-F238E27FC236}">
                <a16:creationId xmlns:a16="http://schemas.microsoft.com/office/drawing/2014/main" id="{E6D2D7C9-8CD1-3E7C-9037-238C9CB20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172" y="1823030"/>
            <a:ext cx="5590946" cy="313932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8D1AE397-5E29-CD61-AA8D-17FC7B312BA8}"/>
              </a:ext>
            </a:extLst>
          </p:cNvPr>
          <p:cNvSpPr/>
          <p:nvPr userDrawn="1"/>
        </p:nvSpPr>
        <p:spPr>
          <a:xfrm rot="8092892">
            <a:off x="-1859115" y="4013430"/>
            <a:ext cx="2375105" cy="2375105"/>
          </a:xfrm>
          <a:prstGeom prst="ellipse">
            <a:avLst/>
          </a:prstGeom>
          <a:noFill/>
          <a:ln w="393700">
            <a:gradFill>
              <a:gsLst>
                <a:gs pos="0">
                  <a:srgbClr val="010101"/>
                </a:gs>
                <a:gs pos="31000">
                  <a:srgbClr val="00AEEF"/>
                </a:gs>
                <a:gs pos="66000">
                  <a:srgbClr val="010101"/>
                </a:gs>
                <a:gs pos="100000">
                  <a:srgbClr val="00AEE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Текст 37">
            <a:extLst>
              <a:ext uri="{FF2B5EF4-FFF2-40B4-BE49-F238E27FC236}">
                <a16:creationId xmlns:a16="http://schemas.microsoft.com/office/drawing/2014/main" id="{D914848C-7571-E8BB-E4ED-BDC26FAA98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2172" y="763437"/>
            <a:ext cx="1558336" cy="288028"/>
          </a:xfrm>
        </p:spPr>
        <p:txBody>
          <a:bodyPr>
            <a:sp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Onest Light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4" name="Текст 37">
            <a:extLst>
              <a:ext uri="{FF2B5EF4-FFF2-40B4-BE49-F238E27FC236}">
                <a16:creationId xmlns:a16="http://schemas.microsoft.com/office/drawing/2014/main" id="{82C196D1-0959-EA5D-C83F-A4A69B1D9B5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02172" y="3428999"/>
            <a:ext cx="4941160" cy="317459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7849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1B37A70B-F376-587E-5DC1-71A3E9A16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3644" y="1810833"/>
            <a:ext cx="5590946" cy="317459"/>
          </a:xfrm>
        </p:spPr>
        <p:txBody>
          <a:bodyPr/>
          <a:lstStyle>
            <a:lvl1pPr marL="0" indent="0" algn="l">
              <a:buNone/>
              <a:defRPr sz="1600" b="0" i="0">
                <a:latin typeface="Ones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A43D8E92-B9CE-9B0E-9C25-B92F6A733C4B}"/>
              </a:ext>
            </a:extLst>
          </p:cNvPr>
          <p:cNvSpPr/>
          <p:nvPr userDrawn="1"/>
        </p:nvSpPr>
        <p:spPr>
          <a:xfrm rot="2352061">
            <a:off x="-2317919" y="-1140501"/>
            <a:ext cx="6769795" cy="5832651"/>
          </a:xfrm>
          <a:prstGeom prst="roundRect">
            <a:avLst>
              <a:gd name="adj" fmla="val 14517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142875">
            <a:solidFill>
              <a:srgbClr val="00AE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исунок 30">
            <a:extLst>
              <a:ext uri="{FF2B5EF4-FFF2-40B4-BE49-F238E27FC236}">
                <a16:creationId xmlns:a16="http://schemas.microsoft.com/office/drawing/2014/main" id="{40B7DBF0-166C-9280-8B7E-0DADF81045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 rot="18594179">
            <a:off x="-1792823" y="-1598473"/>
            <a:ext cx="5714489" cy="6695650"/>
          </a:xfrm>
          <a:prstGeom prst="roundRect">
            <a:avLst>
              <a:gd name="adj" fmla="val 13857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1" name="Текст 37">
            <a:extLst>
              <a:ext uri="{FF2B5EF4-FFF2-40B4-BE49-F238E27FC236}">
                <a16:creationId xmlns:a16="http://schemas.microsoft.com/office/drawing/2014/main" id="{EBF67B81-3143-6749-877B-FC16A420700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4415" y="4876279"/>
            <a:ext cx="1792992" cy="315984"/>
          </a:xfrm>
        </p:spPr>
        <p:txBody>
          <a:bodyPr>
            <a:sp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2" name="Текст 37">
            <a:extLst>
              <a:ext uri="{FF2B5EF4-FFF2-40B4-BE49-F238E27FC236}">
                <a16:creationId xmlns:a16="http://schemas.microsoft.com/office/drawing/2014/main" id="{96A6982A-76AC-34DA-9E68-981142E5F4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34415" y="4157891"/>
            <a:ext cx="3141999" cy="486287"/>
          </a:xfrm>
        </p:spPr>
        <p:txBody>
          <a:bodyPr>
            <a:spAutoFit/>
          </a:bodyPr>
          <a:lstStyle>
            <a:lvl1pPr marL="0" indent="0" algn="l">
              <a:buNone/>
              <a:defRPr sz="28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3" name="Текст 37">
            <a:extLst>
              <a:ext uri="{FF2B5EF4-FFF2-40B4-BE49-F238E27FC236}">
                <a16:creationId xmlns:a16="http://schemas.microsoft.com/office/drawing/2014/main" id="{7B1CA387-A6D3-E0CB-8691-8984CA7B1A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00918" y="4876279"/>
            <a:ext cx="1792992" cy="315984"/>
          </a:xfrm>
        </p:spPr>
        <p:txBody>
          <a:bodyPr>
            <a:sp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4" name="Текст 37">
            <a:extLst>
              <a:ext uri="{FF2B5EF4-FFF2-40B4-BE49-F238E27FC236}">
                <a16:creationId xmlns:a16="http://schemas.microsoft.com/office/drawing/2014/main" id="{0AD00541-491E-6DD4-3F27-7B22D66FF2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00918" y="4157892"/>
            <a:ext cx="2922711" cy="486287"/>
          </a:xfrm>
        </p:spPr>
        <p:txBody>
          <a:bodyPr>
            <a:spAutoFit/>
          </a:bodyPr>
          <a:lstStyle>
            <a:lvl1pPr marL="0" indent="0" algn="l">
              <a:buNone/>
              <a:defRPr sz="28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" name="Текст 37">
            <a:extLst>
              <a:ext uri="{FF2B5EF4-FFF2-40B4-BE49-F238E27FC236}">
                <a16:creationId xmlns:a16="http://schemas.microsoft.com/office/drawing/2014/main" id="{AA9A59C4-1D5A-C918-7FE5-583D4F37890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04629" y="763437"/>
            <a:ext cx="1558336" cy="288028"/>
          </a:xfrm>
        </p:spPr>
        <p:txBody>
          <a:bodyPr>
            <a:sp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Onest Light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8" name="Заголовок 10">
            <a:extLst>
              <a:ext uri="{FF2B5EF4-FFF2-40B4-BE49-F238E27FC236}">
                <a16:creationId xmlns:a16="http://schemas.microsoft.com/office/drawing/2014/main" id="{2A4C38DC-65C9-3F05-36A0-924A3766D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644" y="1103021"/>
            <a:ext cx="6144927" cy="59093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0">
            <a:extLst>
              <a:ext uri="{FF2B5EF4-FFF2-40B4-BE49-F238E27FC236}">
                <a16:creationId xmlns:a16="http://schemas.microsoft.com/office/drawing/2014/main" id="{70619409-A5EA-CE11-2706-C55452B4C1A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95335" y="-366430"/>
            <a:ext cx="2986518" cy="3661204"/>
          </a:xfrm>
          <a:prstGeom prst="roundRect">
            <a:avLst>
              <a:gd name="adj" fmla="val 1748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rgbClr val="00AE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4" name="Рисунок 30">
            <a:extLst>
              <a:ext uri="{FF2B5EF4-FFF2-40B4-BE49-F238E27FC236}">
                <a16:creationId xmlns:a16="http://schemas.microsoft.com/office/drawing/2014/main" id="{5F9557AD-3C8D-E9CD-DF0D-D27BB1F1A4C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95335" y="3563227"/>
            <a:ext cx="2986518" cy="3661204"/>
          </a:xfrm>
          <a:prstGeom prst="roundRect">
            <a:avLst>
              <a:gd name="adj" fmla="val 1748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rgbClr val="00AE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5" name="Рисунок 30">
            <a:extLst>
              <a:ext uri="{FF2B5EF4-FFF2-40B4-BE49-F238E27FC236}">
                <a16:creationId xmlns:a16="http://schemas.microsoft.com/office/drawing/2014/main" id="{7B87FF75-D3B7-3086-B522-6C5DD264E7F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073742" y="2475271"/>
            <a:ext cx="2986518" cy="3661204"/>
          </a:xfrm>
          <a:prstGeom prst="roundRect">
            <a:avLst>
              <a:gd name="adj" fmla="val 1748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rgbClr val="00AE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6" name="Рисунок 30">
            <a:extLst>
              <a:ext uri="{FF2B5EF4-FFF2-40B4-BE49-F238E27FC236}">
                <a16:creationId xmlns:a16="http://schemas.microsoft.com/office/drawing/2014/main" id="{06977432-3DBE-1826-6269-E10413240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073742" y="-1510097"/>
            <a:ext cx="2986518" cy="3661204"/>
          </a:xfrm>
          <a:prstGeom prst="roundRect">
            <a:avLst>
              <a:gd name="adj" fmla="val 1748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rgbClr val="00AE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A21C486-0807-BD85-48BF-C54042E0E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662" y="1816791"/>
            <a:ext cx="5590946" cy="317459"/>
          </a:xfrm>
        </p:spPr>
        <p:txBody>
          <a:bodyPr/>
          <a:lstStyle>
            <a:lvl1pPr marL="0" indent="0" algn="l">
              <a:buNone/>
              <a:defRPr sz="1600" b="0" i="0">
                <a:latin typeface="Ones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2" name="Текст 37">
            <a:extLst>
              <a:ext uri="{FF2B5EF4-FFF2-40B4-BE49-F238E27FC236}">
                <a16:creationId xmlns:a16="http://schemas.microsoft.com/office/drawing/2014/main" id="{42ABC0FA-B21B-DA41-AC22-0C0341FD2AD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02172" y="763437"/>
            <a:ext cx="1558336" cy="288028"/>
          </a:xfrm>
        </p:spPr>
        <p:txBody>
          <a:bodyPr>
            <a:sp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Onest Light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5" name="Текст 37">
            <a:extLst>
              <a:ext uri="{FF2B5EF4-FFF2-40B4-BE49-F238E27FC236}">
                <a16:creationId xmlns:a16="http://schemas.microsoft.com/office/drawing/2014/main" id="{E74AC57D-71B4-4C05-6E9C-605DD7C787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2785" y="4876279"/>
            <a:ext cx="1792992" cy="315984"/>
          </a:xfrm>
        </p:spPr>
        <p:txBody>
          <a:bodyPr>
            <a:sp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8" name="Текст 37">
            <a:extLst>
              <a:ext uri="{FF2B5EF4-FFF2-40B4-BE49-F238E27FC236}">
                <a16:creationId xmlns:a16="http://schemas.microsoft.com/office/drawing/2014/main" id="{43894F52-8B9C-2CA9-0AE8-8713317331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2785" y="4157891"/>
            <a:ext cx="3141999" cy="486287"/>
          </a:xfrm>
        </p:spPr>
        <p:txBody>
          <a:bodyPr>
            <a:spAutoFit/>
          </a:bodyPr>
          <a:lstStyle>
            <a:lvl1pPr marL="0" indent="0" algn="l">
              <a:buNone/>
              <a:defRPr sz="28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9" name="Текст 37">
            <a:extLst>
              <a:ext uri="{FF2B5EF4-FFF2-40B4-BE49-F238E27FC236}">
                <a16:creationId xmlns:a16="http://schemas.microsoft.com/office/drawing/2014/main" id="{195F304B-7426-FC35-6496-AD2C9941D8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29288" y="4876279"/>
            <a:ext cx="1792992" cy="315984"/>
          </a:xfrm>
        </p:spPr>
        <p:txBody>
          <a:bodyPr>
            <a:sp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0" name="Текст 37">
            <a:extLst>
              <a:ext uri="{FF2B5EF4-FFF2-40B4-BE49-F238E27FC236}">
                <a16:creationId xmlns:a16="http://schemas.microsoft.com/office/drawing/2014/main" id="{8C9E3C69-59CD-9F95-147D-2EDF745116A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29288" y="4157892"/>
            <a:ext cx="2922711" cy="486287"/>
          </a:xfrm>
        </p:spPr>
        <p:txBody>
          <a:bodyPr>
            <a:spAutoFit/>
          </a:bodyPr>
          <a:lstStyle>
            <a:lvl1pPr marL="0" indent="0" algn="l">
              <a:buNone/>
              <a:defRPr sz="28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1" name="Заголовок 10">
            <a:extLst>
              <a:ext uri="{FF2B5EF4-FFF2-40B4-BE49-F238E27FC236}">
                <a16:creationId xmlns:a16="http://schemas.microsoft.com/office/drawing/2014/main" id="{B158F44B-0DF2-D63A-42BE-F7650234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1103021"/>
            <a:ext cx="6144927" cy="59093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74">
            <a:extLst>
              <a:ext uri="{FF2B5EF4-FFF2-40B4-BE49-F238E27FC236}">
                <a16:creationId xmlns:a16="http://schemas.microsoft.com/office/drawing/2014/main" id="{1DA73ACC-5477-C14C-A321-D6FB5F8B99D4}"/>
              </a:ext>
            </a:extLst>
          </p:cNvPr>
          <p:cNvSpPr/>
          <p:nvPr userDrawn="1"/>
        </p:nvSpPr>
        <p:spPr>
          <a:xfrm>
            <a:off x="6764847" y="-1321300"/>
            <a:ext cx="10207543" cy="10207538"/>
          </a:xfrm>
          <a:prstGeom prst="ellipse">
            <a:avLst/>
          </a:prstGeom>
          <a:gradFill flip="none" rotWithShape="1">
            <a:gsLst>
              <a:gs pos="0">
                <a:srgbClr val="00AEEF"/>
              </a:gs>
              <a:gs pos="88745">
                <a:srgbClr val="183D6D"/>
              </a:gs>
              <a:gs pos="54000">
                <a:srgbClr val="0079A4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B9CD70BD-2868-393A-3956-7523C34548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1902" y="1664277"/>
            <a:ext cx="7778684" cy="5166863"/>
          </a:xfrm>
          <a:prstGeom prst="rect">
            <a:avLst/>
          </a:prstGeom>
        </p:spPr>
      </p:pic>
      <p:sp>
        <p:nvSpPr>
          <p:cNvPr id="5" name="Рисунок 19">
            <a:extLst>
              <a:ext uri="{FF2B5EF4-FFF2-40B4-BE49-F238E27FC236}">
                <a16:creationId xmlns:a16="http://schemas.microsoft.com/office/drawing/2014/main" id="{86FBC06D-06E3-74E3-4AEE-8C195093B9E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92240" y="2505456"/>
            <a:ext cx="5094019" cy="3054096"/>
          </a:xfr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D3DDBD5F-0C8C-9657-A877-6DB4D26D89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625" y="2718518"/>
            <a:ext cx="3440258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65417B50-0AE6-6F94-BDA8-41CCB460B4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77625" y="3424943"/>
            <a:ext cx="3440258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Текст 17">
            <a:extLst>
              <a:ext uri="{FF2B5EF4-FFF2-40B4-BE49-F238E27FC236}">
                <a16:creationId xmlns:a16="http://schemas.microsoft.com/office/drawing/2014/main" id="{44844AA7-461B-E2D3-B66F-8357B097A33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625" y="4176685"/>
            <a:ext cx="3440258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6A744229-AAD7-9ECA-6278-FBC0C3D71AB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7625" y="4907146"/>
            <a:ext cx="3440258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Текст 37">
            <a:extLst>
              <a:ext uri="{FF2B5EF4-FFF2-40B4-BE49-F238E27FC236}">
                <a16:creationId xmlns:a16="http://schemas.microsoft.com/office/drawing/2014/main" id="{71E8B492-293F-AD9C-C1F1-78CABA1470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02172" y="763437"/>
            <a:ext cx="1558336" cy="288028"/>
          </a:xfrm>
        </p:spPr>
        <p:txBody>
          <a:bodyPr>
            <a:sp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Onest Light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2" name="Заголовок 10">
            <a:extLst>
              <a:ext uri="{FF2B5EF4-FFF2-40B4-BE49-F238E27FC236}">
                <a16:creationId xmlns:a16="http://schemas.microsoft.com/office/drawing/2014/main" id="{A9388ADC-0553-3E47-5091-CAFE256D7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97" y="1103021"/>
            <a:ext cx="6144927" cy="59093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4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74">
            <a:extLst>
              <a:ext uri="{FF2B5EF4-FFF2-40B4-BE49-F238E27FC236}">
                <a16:creationId xmlns:a16="http://schemas.microsoft.com/office/drawing/2014/main" id="{4EF47D34-45CC-D729-0654-87AB165AA8EF}"/>
              </a:ext>
            </a:extLst>
          </p:cNvPr>
          <p:cNvSpPr/>
          <p:nvPr userDrawn="1"/>
        </p:nvSpPr>
        <p:spPr>
          <a:xfrm rot="2253988">
            <a:off x="-1715238" y="-1531296"/>
            <a:ext cx="5885335" cy="5885332"/>
          </a:xfrm>
          <a:prstGeom prst="ellipse">
            <a:avLst/>
          </a:prstGeom>
          <a:gradFill flip="none" rotWithShape="1">
            <a:gsLst>
              <a:gs pos="100000">
                <a:srgbClr val="00AEEF"/>
              </a:gs>
              <a:gs pos="0">
                <a:srgbClr val="183D6D"/>
              </a:gs>
              <a:gs pos="66000">
                <a:srgbClr val="0079A4"/>
              </a:gs>
            </a:gsLst>
            <a:lin ang="4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44EE140E-7259-9AAA-DEBD-88693CF3A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1916">
            <a:off x="-544932" y="527916"/>
            <a:ext cx="2454367" cy="49270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20318A4F-9D48-1829-4909-9501DF9F64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6481">
            <a:off x="2139300" y="280121"/>
            <a:ext cx="1781884" cy="3962962"/>
          </a:xfrm>
          <a:prstGeom prst="rect">
            <a:avLst/>
          </a:prstGeom>
        </p:spPr>
      </p:pic>
      <p:sp>
        <p:nvSpPr>
          <p:cNvPr id="4" name="Рисунок 24">
            <a:extLst>
              <a:ext uri="{FF2B5EF4-FFF2-40B4-BE49-F238E27FC236}">
                <a16:creationId xmlns:a16="http://schemas.microsoft.com/office/drawing/2014/main" id="{B988C640-2FDD-8548-1F4F-CA9516164AA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 rot="19270593">
            <a:off x="2208140" y="387075"/>
            <a:ext cx="1619313" cy="3736202"/>
          </a:xfrm>
          <a:prstGeom prst="roundRect">
            <a:avLst>
              <a:gd name="adj" fmla="val 1323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234CE3F6-4F23-04D5-6AC3-BAC271680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4601" y="2854013"/>
            <a:ext cx="3440258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2D240438-20A9-0D27-74AA-E68BA1D3D26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34601" y="4060179"/>
            <a:ext cx="3440258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Текст 37">
            <a:extLst>
              <a:ext uri="{FF2B5EF4-FFF2-40B4-BE49-F238E27FC236}">
                <a16:creationId xmlns:a16="http://schemas.microsoft.com/office/drawing/2014/main" id="{4463BE5A-9F07-25BB-79F3-DDC7BEA1F5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34601" y="2426460"/>
            <a:ext cx="3664970" cy="371897"/>
          </a:xfrm>
        </p:spPr>
        <p:txBody>
          <a:bodyPr>
            <a:spAutoFit/>
          </a:bodyPr>
          <a:lstStyle>
            <a:lvl1pPr marL="0" indent="0" algn="l">
              <a:buNone/>
              <a:defRPr sz="20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1" name="Текст 37">
            <a:extLst>
              <a:ext uri="{FF2B5EF4-FFF2-40B4-BE49-F238E27FC236}">
                <a16:creationId xmlns:a16="http://schemas.microsoft.com/office/drawing/2014/main" id="{8301E804-630F-8583-7ACE-20F60F6F024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34601" y="3624990"/>
            <a:ext cx="3664970" cy="371897"/>
          </a:xfrm>
        </p:spPr>
        <p:txBody>
          <a:bodyPr>
            <a:spAutoFit/>
          </a:bodyPr>
          <a:lstStyle>
            <a:lvl1pPr marL="0" indent="0" algn="l">
              <a:buNone/>
              <a:defRPr sz="20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" name="Текст 37">
            <a:extLst>
              <a:ext uri="{FF2B5EF4-FFF2-40B4-BE49-F238E27FC236}">
                <a16:creationId xmlns:a16="http://schemas.microsoft.com/office/drawing/2014/main" id="{630EB859-7C8C-3A01-1403-C5E70BB931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2520" y="763437"/>
            <a:ext cx="1558336" cy="288028"/>
          </a:xfrm>
        </p:spPr>
        <p:txBody>
          <a:bodyPr>
            <a:sp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Onest Light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6" name="Заголовок 10">
            <a:extLst>
              <a:ext uri="{FF2B5EF4-FFF2-40B4-BE49-F238E27FC236}">
                <a16:creationId xmlns:a16="http://schemas.microsoft.com/office/drawing/2014/main" id="{090423D2-3B20-8AE4-FD41-953983B9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644" y="1103021"/>
            <a:ext cx="6144927" cy="59093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9" name="Рисунок 24">
            <a:extLst>
              <a:ext uri="{FF2B5EF4-FFF2-40B4-BE49-F238E27FC236}">
                <a16:creationId xmlns:a16="http://schemas.microsoft.com/office/drawing/2014/main" id="{2C53ADB6-A474-6CCD-6392-165880C7A4C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 rot="19217983">
            <a:off x="-434672" y="629374"/>
            <a:ext cx="2250103" cy="4672070"/>
          </a:xfrm>
          <a:prstGeom prst="roundRect">
            <a:avLst>
              <a:gd name="adj" fmla="val 11831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B3A0840-15E2-7D44-A26C-223023F4E5DD}"/>
              </a:ext>
            </a:extLst>
          </p:cNvPr>
          <p:cNvGrpSpPr/>
          <p:nvPr userDrawn="1"/>
        </p:nvGrpSpPr>
        <p:grpSpPr>
          <a:xfrm>
            <a:off x="2521650" y="3163334"/>
            <a:ext cx="1592128" cy="385931"/>
            <a:chOff x="2521650" y="2790494"/>
            <a:chExt cx="1592128" cy="385931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B19E20E5-D3F3-79DB-F73E-7B13EDC49CC6}"/>
                </a:ext>
              </a:extLst>
            </p:cNvPr>
            <p:cNvCxnSpPr>
              <a:cxnSpLocks/>
            </p:cNvCxnSpPr>
            <p:nvPr/>
          </p:nvCxnSpPr>
          <p:spPr>
            <a:xfrm>
              <a:off x="2584229" y="2841643"/>
              <a:ext cx="1194767" cy="0"/>
            </a:xfrm>
            <a:prstGeom prst="line">
              <a:avLst/>
            </a:prstGeom>
            <a:ln>
              <a:solidFill>
                <a:srgbClr val="93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14831648-8A07-28A4-7D77-8DA6A75465A9}"/>
                </a:ext>
              </a:extLst>
            </p:cNvPr>
            <p:cNvCxnSpPr>
              <a:cxnSpLocks/>
            </p:cNvCxnSpPr>
            <p:nvPr/>
          </p:nvCxnSpPr>
          <p:spPr>
            <a:xfrm>
              <a:off x="3778996" y="2841643"/>
              <a:ext cx="334782" cy="334782"/>
            </a:xfrm>
            <a:prstGeom prst="line">
              <a:avLst/>
            </a:prstGeom>
            <a:ln>
              <a:solidFill>
                <a:srgbClr val="93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CDE94E28-8091-B13D-71A6-DC953792D7D2}"/>
                </a:ext>
              </a:extLst>
            </p:cNvPr>
            <p:cNvSpPr/>
            <p:nvPr/>
          </p:nvSpPr>
          <p:spPr>
            <a:xfrm>
              <a:off x="2521650" y="2790494"/>
              <a:ext cx="102298" cy="102298"/>
            </a:xfrm>
            <a:prstGeom prst="ellipse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13618DD-910F-7194-4711-5C287EC66BD2}"/>
              </a:ext>
            </a:extLst>
          </p:cNvPr>
          <p:cNvGrpSpPr/>
          <p:nvPr userDrawn="1"/>
        </p:nvGrpSpPr>
        <p:grpSpPr>
          <a:xfrm flipH="1">
            <a:off x="8086160" y="3163334"/>
            <a:ext cx="1592128" cy="385931"/>
            <a:chOff x="2521650" y="2790494"/>
            <a:chExt cx="1592128" cy="385931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AF6F1194-6FFE-A5BC-0812-2D794DFBCEB1}"/>
                </a:ext>
              </a:extLst>
            </p:cNvPr>
            <p:cNvCxnSpPr>
              <a:cxnSpLocks/>
            </p:cNvCxnSpPr>
            <p:nvPr/>
          </p:nvCxnSpPr>
          <p:spPr>
            <a:xfrm>
              <a:off x="2584229" y="2841643"/>
              <a:ext cx="1194767" cy="0"/>
            </a:xfrm>
            <a:prstGeom prst="line">
              <a:avLst/>
            </a:prstGeom>
            <a:ln>
              <a:solidFill>
                <a:srgbClr val="93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FB687C70-48BB-0EE9-B1EA-55E553C667E0}"/>
                </a:ext>
              </a:extLst>
            </p:cNvPr>
            <p:cNvCxnSpPr>
              <a:cxnSpLocks/>
            </p:cNvCxnSpPr>
            <p:nvPr/>
          </p:nvCxnSpPr>
          <p:spPr>
            <a:xfrm>
              <a:off x="3778996" y="2841643"/>
              <a:ext cx="334782" cy="334782"/>
            </a:xfrm>
            <a:prstGeom prst="line">
              <a:avLst/>
            </a:prstGeom>
            <a:ln>
              <a:solidFill>
                <a:srgbClr val="93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99D669B7-A3F5-93FE-471D-BAE14E8DB66A}"/>
                </a:ext>
              </a:extLst>
            </p:cNvPr>
            <p:cNvSpPr/>
            <p:nvPr/>
          </p:nvSpPr>
          <p:spPr>
            <a:xfrm>
              <a:off x="2521650" y="2790494"/>
              <a:ext cx="102298" cy="102298"/>
            </a:xfrm>
            <a:prstGeom prst="ellipse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Овал 74">
            <a:extLst>
              <a:ext uri="{FF2B5EF4-FFF2-40B4-BE49-F238E27FC236}">
                <a16:creationId xmlns:a16="http://schemas.microsoft.com/office/drawing/2014/main" id="{4D82223D-AF6B-6E30-4BA1-4DCE1A34E99A}"/>
              </a:ext>
            </a:extLst>
          </p:cNvPr>
          <p:cNvSpPr/>
          <p:nvPr userDrawn="1"/>
        </p:nvSpPr>
        <p:spPr>
          <a:xfrm rot="11700000">
            <a:off x="2871270" y="2504663"/>
            <a:ext cx="6449459" cy="6449456"/>
          </a:xfrm>
          <a:prstGeom prst="ellipse">
            <a:avLst/>
          </a:prstGeom>
          <a:gradFill flip="none" rotWithShape="1">
            <a:gsLst>
              <a:gs pos="100000">
                <a:srgbClr val="00AEEF"/>
              </a:gs>
              <a:gs pos="0">
                <a:srgbClr val="183D6D"/>
              </a:gs>
              <a:gs pos="66000">
                <a:srgbClr val="0079A4"/>
              </a:gs>
            </a:gsLst>
            <a:lin ang="4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7BC0112-F832-56D4-5D2C-9E24191D79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707477" y="3228966"/>
            <a:ext cx="4777044" cy="366497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18C8BC-8CAB-D268-BFB9-21F0EA1C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984657"/>
            <a:ext cx="10515600" cy="646331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Рисунок 7">
            <a:extLst>
              <a:ext uri="{FF2B5EF4-FFF2-40B4-BE49-F238E27FC236}">
                <a16:creationId xmlns:a16="http://schemas.microsoft.com/office/drawing/2014/main" id="{85C4DB99-5036-380C-24F7-FFEC54E9CE0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421188" y="2855579"/>
            <a:ext cx="3357562" cy="4445000"/>
          </a:xfrm>
          <a:pattFill prst="pct5">
            <a:fgClr>
              <a:srgbClr val="00AEEF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Текст 37">
            <a:extLst>
              <a:ext uri="{FF2B5EF4-FFF2-40B4-BE49-F238E27FC236}">
                <a16:creationId xmlns:a16="http://schemas.microsoft.com/office/drawing/2014/main" id="{75BD4B0F-330E-A25C-78B0-2C9C6E6485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1662" y="763437"/>
            <a:ext cx="1558336" cy="288028"/>
          </a:xfrm>
        </p:spPr>
        <p:txBody>
          <a:bodyPr>
            <a:sp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Onest Light" pitchFamily="2" charset="0"/>
                <a:cs typeface="Poppins Light" panose="000004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78A4B772-BDB6-E2B0-0782-DE850C6675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738" y="3473321"/>
            <a:ext cx="2590318" cy="31745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Текст 37">
            <a:extLst>
              <a:ext uri="{FF2B5EF4-FFF2-40B4-BE49-F238E27FC236}">
                <a16:creationId xmlns:a16="http://schemas.microsoft.com/office/drawing/2014/main" id="{573C953A-7E2B-14CF-12C1-C41A1A0534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738" y="3045769"/>
            <a:ext cx="2120333" cy="371897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08F8F5FC-4581-91E7-534B-BD599CC503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55399" y="3473322"/>
            <a:ext cx="3440258" cy="31598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Onest Light" pitchFamily="2" charset="0"/>
                <a:cs typeface="Poppins" panose="00000500000000000000" pitchFamily="2" charset="0"/>
              </a:defRPr>
            </a:lvl1pPr>
            <a:lvl2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1" name="Текст 37">
            <a:extLst>
              <a:ext uri="{FF2B5EF4-FFF2-40B4-BE49-F238E27FC236}">
                <a16:creationId xmlns:a16="http://schemas.microsoft.com/office/drawing/2014/main" id="{748227EE-3406-A50A-4F33-814B8AD651C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5399" y="3045769"/>
            <a:ext cx="3664970" cy="371897"/>
          </a:xfrm>
        </p:spPr>
        <p:txBody>
          <a:bodyPr>
            <a:spAutoFit/>
          </a:bodyPr>
          <a:lstStyle>
            <a:lvl1pPr marL="0" indent="0" algn="l">
              <a:buNone/>
              <a:defRPr sz="2000" b="0" i="0">
                <a:gradFill>
                  <a:gsLst>
                    <a:gs pos="0">
                      <a:srgbClr val="00AEEF"/>
                    </a:gs>
                    <a:gs pos="54000">
                      <a:srgbClr val="93E3FF"/>
                    </a:gs>
                    <a:gs pos="100000">
                      <a:srgbClr val="93E3FF"/>
                    </a:gs>
                  </a:gsLst>
                  <a:lin ang="0" scaled="0"/>
                </a:gradFill>
                <a:latin typeface="Onest Medium" pitchFamily="2" charset="0"/>
                <a:cs typeface="Poppins SemiBold" panose="000007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810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6EF20-6675-7251-D853-8C4CDC92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984657"/>
            <a:ext cx="10515600" cy="6550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ru-RU" dirty="0"/>
              <a:t>Образец заголовка   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2381B1-3440-9FEB-209E-9DEC0D3D9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662" y="1972191"/>
            <a:ext cx="10515600" cy="31745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ru-RU" dirty="0"/>
              <a:t>Основной текст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29311-453A-B30F-D8AC-EDE429B21307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93700" y="366455"/>
            <a:ext cx="268767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en-US" sz="1800" b="1" i="0" dirty="0">
                <a:solidFill>
                  <a:schemeClr val="bg1"/>
                </a:solidFill>
                <a:latin typeface="Mulish BOLD" pitchFamily="2" charset="-52"/>
                <a:ea typeface="VTB Group Cond Book" panose="020B0506050504020204" pitchFamily="34" charset="77"/>
                <a:cs typeface="Poppins" panose="00000500000000000000" pitchFamily="2" charset="0"/>
              </a:rPr>
              <a:t>POWERPOINT </a:t>
            </a:r>
            <a:r>
              <a:rPr lang="en-US" sz="1800" b="1" i="0" dirty="0">
                <a:gradFill flip="none" rotWithShape="1">
                  <a:gsLst>
                    <a:gs pos="0">
                      <a:srgbClr val="93E3FF"/>
                    </a:gs>
                    <a:gs pos="100000">
                      <a:srgbClr val="00AEEF"/>
                    </a:gs>
                  </a:gsLst>
                  <a:lin ang="0" scaled="1"/>
                  <a:tileRect/>
                </a:gradFill>
                <a:latin typeface="Mulish BOLD" pitchFamily="2" charset="-52"/>
                <a:ea typeface="VTB Group Cond Book" panose="020B0506050504020204" pitchFamily="34" charset="77"/>
                <a:cs typeface="Poppins" panose="00000500000000000000" pitchFamily="2" charset="0"/>
              </a:rPr>
              <a:t>NINJA</a:t>
            </a:r>
            <a:endParaRPr lang="ru-RU" sz="1800" b="1" i="0" dirty="0">
              <a:gradFill flip="none" rotWithShape="1">
                <a:gsLst>
                  <a:gs pos="0">
                    <a:srgbClr val="93E3FF"/>
                  </a:gs>
                  <a:gs pos="100000">
                    <a:srgbClr val="00AEEF"/>
                  </a:gs>
                </a:gsLst>
                <a:lin ang="0" scaled="1"/>
                <a:tileRect/>
              </a:gradFill>
              <a:latin typeface="Mulish BOLD" pitchFamily="2" charset="-52"/>
              <a:ea typeface="VTB Group Cond Book" panose="020B0506050504020204" pitchFamily="34" charset="77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52444-8ECD-756F-EA96-61580608443C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10030" y="6335470"/>
            <a:ext cx="311957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indent="0" defTabSz="895350" fontAlgn="base">
              <a:spcAft>
                <a:spcPct val="0"/>
              </a:spcAft>
              <a:buClr>
                <a:srgbClr val="009FE9"/>
              </a:buClr>
              <a:defRPr sz="2800">
                <a:solidFill>
                  <a:schemeClr val="bg1"/>
                </a:solidFill>
                <a:latin typeface="Mulish" pitchFamily="2" charset="-52"/>
                <a:ea typeface="VTB Group Cond Book" panose="020B0506050504020204" pitchFamily="34" charset="77"/>
                <a:cs typeface="Poppins" panose="00000500000000000000" pitchFamily="2" charset="0"/>
              </a:defRPr>
            </a:lvl1pPr>
            <a:lvl2pPr marL="193675" lvl="1" indent="-192088" defTabSz="895350">
              <a:buClr>
                <a:schemeClr val="tx2"/>
              </a:buClr>
              <a:buSzPct val="125000"/>
              <a:buFont typeface="Arial" charset="0"/>
              <a:buChar char="▪"/>
            </a:lvl2pPr>
            <a:lvl3pPr marL="457200" lvl="2" indent="-261938" defTabSz="895350">
              <a:buClr>
                <a:schemeClr val="tx2"/>
              </a:buClr>
              <a:buSzPct val="120000"/>
              <a:buFont typeface="Arial" charset="0"/>
              <a:buChar char="–"/>
            </a:lvl3pPr>
            <a:lvl4pPr marL="614363" lvl="3" indent="-155575" defTabSz="895350">
              <a:buClr>
                <a:schemeClr val="tx2"/>
              </a:buClr>
              <a:buSzPct val="120000"/>
              <a:buFont typeface="Arial" charset="0"/>
              <a:buChar char="▫"/>
            </a:lvl4pPr>
            <a:lvl5pPr marL="749808" lvl="4" indent="-130175" defTabSz="895350">
              <a:buClr>
                <a:schemeClr val="tx2"/>
              </a:buClr>
              <a:buSzPct val="89000"/>
              <a:buFont typeface="Arial" charset="0"/>
              <a:buChar char="-"/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</a:lvl9pPr>
          </a:lstStyle>
          <a:p>
            <a:r>
              <a:rPr lang="en-US" sz="1400" b="1" i="0" dirty="0"/>
              <a:t>www.</a:t>
            </a:r>
            <a:r>
              <a:rPr lang="en-US" sz="1400" b="1" i="0" dirty="0">
                <a:solidFill>
                  <a:srgbClr val="00AEEF"/>
                </a:solidFill>
              </a:rPr>
              <a:t>kimvoronin</a:t>
            </a:r>
            <a:r>
              <a:rPr lang="en-US" sz="1400" b="1" i="0" dirty="0"/>
              <a:t>.com</a:t>
            </a:r>
            <a:endParaRPr lang="ru-RU" sz="1400" b="1" i="0" dirty="0"/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8622C16A-2DA1-E2C3-3755-E69A2A6ED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E783F-A9B2-469C-BAC3-1381DEDEA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9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accent1"/>
          </a:solidFill>
          <a:latin typeface="Onest SemiBold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0" i="0" kern="1200">
          <a:solidFill>
            <a:schemeClr val="bg1"/>
          </a:solidFill>
          <a:latin typeface="Onest Light" pitchFamily="2" charset="0"/>
          <a:ea typeface="+mn-ea"/>
          <a:cs typeface="Poppins" panose="00000500000000000000" pitchFamily="2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48" userDrawn="1">
          <p15:clr>
            <a:srgbClr val="F26B43"/>
          </p15:clr>
        </p15:guide>
        <p15:guide id="4" pos="7444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orient="horz" pos="232" userDrawn="1">
          <p15:clr>
            <a:srgbClr val="F26B43"/>
          </p15:clr>
        </p15:guide>
        <p15:guide id="7" pos="74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C9A4845F-FBAA-DACF-1C58-A90EB3EF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745" y="2973222"/>
            <a:ext cx="6778255" cy="598818"/>
          </a:xfrm>
        </p:spPr>
        <p:txBody>
          <a:bodyPr wrap="square">
            <a:spAutoFit/>
          </a:bodyPr>
          <a:lstStyle/>
          <a:p>
            <a:r>
              <a:rPr lang="ru-RU" dirty="0"/>
              <a:t>Проект</a:t>
            </a:r>
            <a:r>
              <a:rPr lang="en-US" dirty="0"/>
              <a:t>: "Wanderer"  game</a:t>
            </a:r>
            <a:endParaRPr lang="en-US" sz="3200" dirty="0"/>
          </a:p>
        </p:txBody>
      </p:sp>
      <p:sp>
        <p:nvSpPr>
          <p:cNvPr id="2" name="Номер слайда 13">
            <a:extLst>
              <a:ext uri="{FF2B5EF4-FFF2-40B4-BE49-F238E27FC236}">
                <a16:creationId xmlns:a16="http://schemas.microsoft.com/office/drawing/2014/main" id="{0E304CB9-80CB-40CA-B48D-4A30D9EBE890}"/>
              </a:ext>
            </a:extLst>
          </p:cNvPr>
          <p:cNvSpPr txBox="1">
            <a:spLocks/>
          </p:cNvSpPr>
          <p:nvPr/>
        </p:nvSpPr>
        <p:spPr>
          <a:xfrm>
            <a:off x="9177759" y="62957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0</a:t>
            </a:r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E6926D-1CCC-40C9-80F1-E0E2999D5E4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0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727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13">
            <a:extLst>
              <a:ext uri="{FF2B5EF4-FFF2-40B4-BE49-F238E27FC236}">
                <a16:creationId xmlns:a16="http://schemas.microsoft.com/office/drawing/2014/main" id="{1266CF90-1FCD-F1CC-21F3-1303484AA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625" y="2718518"/>
            <a:ext cx="3914294" cy="541687"/>
          </a:xfrm>
        </p:spPr>
        <p:txBody>
          <a:bodyPr>
            <a:spAutoFit/>
          </a:bodyPr>
          <a:lstStyle/>
          <a:p>
            <a:r>
              <a:rPr lang="ru-RU" b="1" dirty="0">
                <a:ea typeface="VTB Group Cond Book" panose="020B0506050504020204" pitchFamily="34" charset="77"/>
              </a:rPr>
              <a:t>Изучить игровой движок </a:t>
            </a:r>
            <a:r>
              <a:rPr lang="ru-RU" b="1" dirty="0" err="1">
                <a:ea typeface="VTB Group Cond Book" panose="020B0506050504020204" pitchFamily="34" charset="77"/>
              </a:rPr>
              <a:t>Unreal</a:t>
            </a:r>
            <a:r>
              <a:rPr lang="ru-RU" b="1" dirty="0">
                <a:ea typeface="VTB Group Cond Book" panose="020B0506050504020204" pitchFamily="34" charset="77"/>
              </a:rPr>
              <a:t> </a:t>
            </a:r>
            <a:r>
              <a:rPr lang="ru-RU" b="1" dirty="0" err="1">
                <a:ea typeface="VTB Group Cond Book" panose="020B0506050504020204" pitchFamily="34" charset="77"/>
              </a:rPr>
              <a:t>Engine</a:t>
            </a:r>
            <a:r>
              <a:rPr lang="ru-RU" b="1" dirty="0">
                <a:ea typeface="VTB Group Cond Book" panose="020B0506050504020204" pitchFamily="34" charset="77"/>
              </a:rPr>
              <a:t> 5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134264EC-B98E-2C13-7206-5B5DA0C62E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77625" y="3424943"/>
            <a:ext cx="4666648" cy="760657"/>
          </a:xfrm>
        </p:spPr>
        <p:txBody>
          <a:bodyPr>
            <a:spAutoFit/>
          </a:bodyPr>
          <a:lstStyle/>
          <a:p>
            <a:r>
              <a:rPr lang="ru-RU" b="1" dirty="0">
                <a:ea typeface="VTB Group Cond Book" panose="020B0506050504020204" pitchFamily="34" charset="77"/>
              </a:rPr>
              <a:t>Настроить Visual Studio(подключить библиотеки и инструменты для работы проекта)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2F97A6D4-0242-A69D-A65E-25A965A80C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624" y="4176685"/>
            <a:ext cx="4462861" cy="539058"/>
          </a:xfrm>
        </p:spPr>
        <p:txBody>
          <a:bodyPr wrap="square">
            <a:spAutoFit/>
          </a:bodyPr>
          <a:lstStyle/>
          <a:p>
            <a:r>
              <a:rPr lang="ru-RU" b="1" dirty="0">
                <a:ea typeface="VTB Group Cond Book" panose="020B0506050504020204" pitchFamily="34" charset="77"/>
              </a:rPr>
              <a:t>Реализовать функции для управления персонажем. (бег, прыжок, приседание).</a:t>
            </a:r>
            <a:endParaRPr lang="en-US" sz="1600" b="1" dirty="0">
              <a:ea typeface="VTB Group Cond Book" panose="020B0506050504020204" pitchFamily="34" charset="77"/>
            </a:endParaRP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19C98834-9F5B-2190-2DA5-3321733B75A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7625" y="4907146"/>
            <a:ext cx="4666648" cy="539058"/>
          </a:xfrm>
        </p:spPr>
        <p:txBody>
          <a:bodyPr wrap="square">
            <a:spAutoFit/>
          </a:bodyPr>
          <a:lstStyle/>
          <a:p>
            <a:r>
              <a:rPr lang="ru-RU" b="1" dirty="0"/>
              <a:t>Реализовать анимацию, текстуры и создать игровую карту</a:t>
            </a:r>
            <a:endParaRPr lang="en-US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E87317A-2899-3562-5059-9D9669EA4E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77959" y="1572790"/>
            <a:ext cx="5062526" cy="373692"/>
          </a:xfrm>
        </p:spPr>
        <p:txBody>
          <a:bodyPr/>
          <a:lstStyle/>
          <a:p>
            <a:r>
              <a:rPr lang="ru-RU" sz="2000" dirty="0">
                <a:solidFill>
                  <a:srgbClr val="00AEEF"/>
                </a:solidFill>
              </a:rPr>
              <a:t>Цель</a:t>
            </a:r>
            <a:r>
              <a:rPr lang="en-US" sz="2000" dirty="0">
                <a:solidFill>
                  <a:srgbClr val="00AEEF"/>
                </a:solidFill>
              </a:rPr>
              <a:t>:</a:t>
            </a:r>
            <a:r>
              <a:rPr lang="en-US" sz="2000" dirty="0"/>
              <a:t> </a:t>
            </a:r>
            <a:r>
              <a:rPr lang="ru-RU" sz="2000" b="1" dirty="0"/>
              <a:t>Создать простую 3</a:t>
            </a:r>
            <a:r>
              <a:rPr lang="en-US" sz="2000" b="1" dirty="0"/>
              <a:t>D </a:t>
            </a:r>
            <a:r>
              <a:rPr lang="ru-RU" sz="2000" b="1" dirty="0"/>
              <a:t>бродилку.</a:t>
            </a:r>
            <a:endParaRPr lang="en-US" sz="2000" b="1" dirty="0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CEEDAF27-A5BB-A2A9-7214-45A16526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59" y="808781"/>
            <a:ext cx="6144927" cy="598818"/>
          </a:xfrm>
        </p:spPr>
        <p:txBody>
          <a:bodyPr>
            <a:spAutoFit/>
          </a:bodyPr>
          <a:lstStyle/>
          <a:p>
            <a:r>
              <a:rPr lang="ru-RU" dirty="0"/>
              <a:t>Цели и задачи проекта</a:t>
            </a:r>
            <a:endParaRPr lang="en-US" dirty="0"/>
          </a:p>
        </p:txBody>
      </p:sp>
      <p:pic>
        <p:nvPicPr>
          <p:cNvPr id="20" name="Рисунок 19" descr="флажок установлен со сплошной заливкой">
            <a:extLst>
              <a:ext uri="{FF2B5EF4-FFF2-40B4-BE49-F238E27FC236}">
                <a16:creationId xmlns:a16="http://schemas.microsoft.com/office/drawing/2014/main" id="{05163C89-9AFC-4902-2133-58F8EE927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959" y="2641472"/>
            <a:ext cx="576805" cy="576805"/>
          </a:xfrm>
          <a:prstGeom prst="rect">
            <a:avLst/>
          </a:prstGeom>
        </p:spPr>
      </p:pic>
      <p:pic>
        <p:nvPicPr>
          <p:cNvPr id="21" name="Рисунок 20" descr="флажок установлен со сплошной заливкой">
            <a:extLst>
              <a:ext uri="{FF2B5EF4-FFF2-40B4-BE49-F238E27FC236}">
                <a16:creationId xmlns:a16="http://schemas.microsoft.com/office/drawing/2014/main" id="{46336C78-D0E7-2ACE-1D64-D6534BAB9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959" y="3375352"/>
            <a:ext cx="576805" cy="576805"/>
          </a:xfrm>
          <a:prstGeom prst="rect">
            <a:avLst/>
          </a:prstGeom>
        </p:spPr>
      </p:pic>
      <p:pic>
        <p:nvPicPr>
          <p:cNvPr id="22" name="Рисунок 21" descr="флажок установлен со сплошной заливкой">
            <a:extLst>
              <a:ext uri="{FF2B5EF4-FFF2-40B4-BE49-F238E27FC236}">
                <a16:creationId xmlns:a16="http://schemas.microsoft.com/office/drawing/2014/main" id="{B71FE64B-162B-58D7-ADB7-08CA52C5E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959" y="4109232"/>
            <a:ext cx="576805" cy="576805"/>
          </a:xfrm>
          <a:prstGeom prst="rect">
            <a:avLst/>
          </a:prstGeom>
        </p:spPr>
      </p:pic>
      <p:pic>
        <p:nvPicPr>
          <p:cNvPr id="23" name="Рисунок 22" descr="флажок установлен со сплошной заливкой">
            <a:extLst>
              <a:ext uri="{FF2B5EF4-FFF2-40B4-BE49-F238E27FC236}">
                <a16:creationId xmlns:a16="http://schemas.microsoft.com/office/drawing/2014/main" id="{A51ED973-E238-12F3-B4EE-2BF3ACA4A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959" y="4843113"/>
            <a:ext cx="576805" cy="576805"/>
          </a:xfrm>
          <a:prstGeom prst="rect">
            <a:avLst/>
          </a:prstGeom>
        </p:spPr>
      </p:pic>
      <p:sp>
        <p:nvSpPr>
          <p:cNvPr id="2" name="Номер слайда 13">
            <a:extLst>
              <a:ext uri="{FF2B5EF4-FFF2-40B4-BE49-F238E27FC236}">
                <a16:creationId xmlns:a16="http://schemas.microsoft.com/office/drawing/2014/main" id="{74179012-171F-604F-7123-53428C6F1005}"/>
              </a:ext>
            </a:extLst>
          </p:cNvPr>
          <p:cNvSpPr txBox="1">
            <a:spLocks/>
          </p:cNvSpPr>
          <p:nvPr/>
        </p:nvSpPr>
        <p:spPr>
          <a:xfrm>
            <a:off x="4479300" y="62810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02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A44144-846F-4856-A3DD-9FD3490F2A4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" r="3252"/>
          <a:stretch>
            <a:fillRect/>
          </a:stretch>
        </p:blipFill>
        <p:spPr/>
      </p:pic>
      <p:sp>
        <p:nvSpPr>
          <p:cNvPr id="19" name="Текст 14">
            <a:extLst>
              <a:ext uri="{FF2B5EF4-FFF2-40B4-BE49-F238E27FC236}">
                <a16:creationId xmlns:a16="http://schemas.microsoft.com/office/drawing/2014/main" id="{6F69415C-C82E-41E9-A81C-D5D34A5C229D}"/>
              </a:ext>
            </a:extLst>
          </p:cNvPr>
          <p:cNvSpPr txBox="1">
            <a:spLocks/>
          </p:cNvSpPr>
          <p:nvPr/>
        </p:nvSpPr>
        <p:spPr>
          <a:xfrm>
            <a:off x="277959" y="2212282"/>
            <a:ext cx="5062526" cy="345544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Onest Light" pitchFamily="2" charset="0"/>
                <a:ea typeface="+mn-ea"/>
                <a:cs typeface="Poppins Light" panose="000004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rgbClr val="00AEEF"/>
                </a:solidFill>
              </a:rPr>
              <a:t>Задачи</a:t>
            </a:r>
            <a:r>
              <a:rPr lang="en-US" sz="1800" dirty="0">
                <a:solidFill>
                  <a:srgbClr val="00AEEF"/>
                </a:solidFill>
              </a:rPr>
              <a:t>:</a:t>
            </a:r>
            <a:endParaRPr lang="en-US" dirty="0">
              <a:solidFill>
                <a:srgbClr val="00AE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54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1B5676C1-0902-2BBE-EEA0-F08958F4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984657"/>
            <a:ext cx="7084498" cy="1200329"/>
          </a:xfrm>
        </p:spPr>
        <p:txBody>
          <a:bodyPr/>
          <a:lstStyle/>
          <a:p>
            <a:r>
              <a:rPr lang="ru-RU" dirty="0"/>
              <a:t>Используемые технологии</a:t>
            </a:r>
            <a:br>
              <a:rPr lang="en-US" dirty="0"/>
            </a:br>
            <a:endParaRPr lang="en-US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2597FA4-9C52-7E20-01A7-6E33277EC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898" y="4765040"/>
            <a:ext cx="2445102" cy="539058"/>
          </a:xfrm>
        </p:spPr>
        <p:txBody>
          <a:bodyPr>
            <a:spAutoFit/>
          </a:bodyPr>
          <a:lstStyle/>
          <a:p>
            <a:r>
              <a:rPr lang="ru-RU" dirty="0"/>
              <a:t>Основной язык разработки</a:t>
            </a:r>
            <a:endParaRPr lang="en-US" sz="160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2AC9C81-77BC-82DD-5624-A77AEE092C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8898" y="4434602"/>
            <a:ext cx="2445102" cy="348557"/>
          </a:xfrm>
        </p:spPr>
        <p:txBody>
          <a:bodyPr>
            <a:spAutoFit/>
          </a:bodyPr>
          <a:lstStyle/>
          <a:p>
            <a:r>
              <a:rPr lang="ru-RU" dirty="0"/>
              <a:t>С++</a:t>
            </a:r>
            <a:endParaRPr lang="en-US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3554FAE8-6617-6690-D6E2-C5B14B254E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1435" y="4765040"/>
            <a:ext cx="2201262" cy="317459"/>
          </a:xfrm>
        </p:spPr>
        <p:txBody>
          <a:bodyPr>
            <a:spAutoFit/>
          </a:bodyPr>
          <a:lstStyle/>
          <a:p>
            <a:r>
              <a:rPr lang="ru-RU" dirty="0"/>
              <a:t>Игровой движок</a:t>
            </a:r>
            <a:endParaRPr lang="en-US" sz="1600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BBDC253-2690-DF80-09CC-D6625047B8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01435" y="4434602"/>
            <a:ext cx="2079342" cy="348557"/>
          </a:xfrm>
        </p:spPr>
        <p:txBody>
          <a:bodyPr>
            <a:spAutoFit/>
          </a:bodyPr>
          <a:lstStyle/>
          <a:p>
            <a:r>
              <a:rPr lang="en-US" dirty="0"/>
              <a:t>Unreal Engine 5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40B1BB84-DA4A-064A-C7DB-908F49F103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08692" y="4765040"/>
            <a:ext cx="2673262" cy="317459"/>
          </a:xfrm>
        </p:spPr>
        <p:txBody>
          <a:bodyPr>
            <a:spAutoFit/>
          </a:bodyPr>
          <a:lstStyle/>
          <a:p>
            <a:r>
              <a:rPr lang="en-US" dirty="0"/>
              <a:t>IDE </a:t>
            </a:r>
            <a:r>
              <a:rPr lang="ru-RU" dirty="0"/>
              <a:t>для работы с </a:t>
            </a:r>
            <a:r>
              <a:rPr lang="en-US" dirty="0"/>
              <a:t>C++</a:t>
            </a:r>
            <a:endParaRPr lang="en-US" sz="1600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67DFBC-5FEE-C227-7356-89D635A856F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08692" y="4434602"/>
            <a:ext cx="2079342" cy="348557"/>
          </a:xfrm>
        </p:spPr>
        <p:txBody>
          <a:bodyPr>
            <a:spAutoFit/>
          </a:bodyPr>
          <a:lstStyle/>
          <a:p>
            <a:r>
              <a:rPr lang="en-US" dirty="0"/>
              <a:t>Visual Studio</a:t>
            </a: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46F58A7-6D83-6D1F-DDD6-5DB359124086}"/>
              </a:ext>
            </a:extLst>
          </p:cNvPr>
          <p:cNvGrpSpPr/>
          <p:nvPr/>
        </p:nvGrpSpPr>
        <p:grpSpPr>
          <a:xfrm>
            <a:off x="6404463" y="2958728"/>
            <a:ext cx="1106772" cy="1106772"/>
            <a:chOff x="4418393" y="3486184"/>
            <a:chExt cx="1290723" cy="1290723"/>
          </a:xfrm>
        </p:grpSpPr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2EE67D41-B2B5-51C1-FE4B-A9C3386FB85B}"/>
                </a:ext>
              </a:extLst>
            </p:cNvPr>
            <p:cNvSpPr/>
            <p:nvPr/>
          </p:nvSpPr>
          <p:spPr>
            <a:xfrm rot="2622005">
              <a:off x="4418393" y="3486184"/>
              <a:ext cx="1290723" cy="1290723"/>
            </a:xfrm>
            <a:prstGeom prst="roundRect">
              <a:avLst>
                <a:gd name="adj" fmla="val 191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7DBA6909-593E-D512-4A70-875664ADD983}"/>
                </a:ext>
              </a:extLst>
            </p:cNvPr>
            <p:cNvSpPr/>
            <p:nvPr/>
          </p:nvSpPr>
          <p:spPr>
            <a:xfrm rot="2622005">
              <a:off x="4528302" y="3596094"/>
              <a:ext cx="1070904" cy="1070904"/>
            </a:xfrm>
            <a:prstGeom prst="roundRect">
              <a:avLst>
                <a:gd name="adj" fmla="val 17357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85789492-3818-628D-4DFF-AF35BDF5A771}"/>
              </a:ext>
            </a:extLst>
          </p:cNvPr>
          <p:cNvGrpSpPr/>
          <p:nvPr/>
        </p:nvGrpSpPr>
        <p:grpSpPr>
          <a:xfrm>
            <a:off x="3629278" y="3035221"/>
            <a:ext cx="1106772" cy="1106772"/>
            <a:chOff x="4418393" y="3486184"/>
            <a:chExt cx="1290723" cy="1290723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99D54025-4DA3-AB22-4C0F-D0CA032E34FD}"/>
                </a:ext>
              </a:extLst>
            </p:cNvPr>
            <p:cNvSpPr/>
            <p:nvPr/>
          </p:nvSpPr>
          <p:spPr>
            <a:xfrm rot="2622005">
              <a:off x="4418393" y="3486184"/>
              <a:ext cx="1290723" cy="1290723"/>
            </a:xfrm>
            <a:prstGeom prst="roundRect">
              <a:avLst>
                <a:gd name="adj" fmla="val 191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D1D8811B-2F88-75C1-5F91-C9CF89BED2E1}"/>
                </a:ext>
              </a:extLst>
            </p:cNvPr>
            <p:cNvSpPr/>
            <p:nvPr/>
          </p:nvSpPr>
          <p:spPr>
            <a:xfrm rot="2622005">
              <a:off x="4528302" y="3596094"/>
              <a:ext cx="1070904" cy="1070904"/>
            </a:xfrm>
            <a:prstGeom prst="roundRect">
              <a:avLst>
                <a:gd name="adj" fmla="val 173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AB02E07-2524-5B95-814F-003566C4F461}"/>
              </a:ext>
            </a:extLst>
          </p:cNvPr>
          <p:cNvGrpSpPr/>
          <p:nvPr/>
        </p:nvGrpSpPr>
        <p:grpSpPr>
          <a:xfrm>
            <a:off x="589949" y="2958728"/>
            <a:ext cx="1106772" cy="1106772"/>
            <a:chOff x="4418393" y="3486184"/>
            <a:chExt cx="1290723" cy="1290723"/>
          </a:xfrm>
        </p:grpSpPr>
        <p:sp>
          <p:nvSpPr>
            <p:cNvPr id="36" name="Прямоугольник: скругленные углы 35">
              <a:extLst>
                <a:ext uri="{FF2B5EF4-FFF2-40B4-BE49-F238E27FC236}">
                  <a16:creationId xmlns:a16="http://schemas.microsoft.com/office/drawing/2014/main" id="{438D354C-1907-EA16-1C3A-324403CBBE08}"/>
                </a:ext>
              </a:extLst>
            </p:cNvPr>
            <p:cNvSpPr/>
            <p:nvPr/>
          </p:nvSpPr>
          <p:spPr>
            <a:xfrm rot="2622005">
              <a:off x="4418393" y="3486184"/>
              <a:ext cx="1290723" cy="1290723"/>
            </a:xfrm>
            <a:prstGeom prst="roundRect">
              <a:avLst>
                <a:gd name="adj" fmla="val 191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Прямоугольник: скругленные углы 36">
              <a:extLst>
                <a:ext uri="{FF2B5EF4-FFF2-40B4-BE49-F238E27FC236}">
                  <a16:creationId xmlns:a16="http://schemas.microsoft.com/office/drawing/2014/main" id="{3DFA8D2D-A383-4792-D214-C05C6E9AC7C0}"/>
                </a:ext>
              </a:extLst>
            </p:cNvPr>
            <p:cNvSpPr/>
            <p:nvPr/>
          </p:nvSpPr>
          <p:spPr>
            <a:xfrm rot="2622005">
              <a:off x="4528302" y="3596094"/>
              <a:ext cx="1070904" cy="1070904"/>
            </a:xfrm>
            <a:prstGeom prst="roundRect">
              <a:avLst>
                <a:gd name="adj" fmla="val 17357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Номер слайда 13">
            <a:extLst>
              <a:ext uri="{FF2B5EF4-FFF2-40B4-BE49-F238E27FC236}">
                <a16:creationId xmlns:a16="http://schemas.microsoft.com/office/drawing/2014/main" id="{502FAD6B-85BC-3F73-3CCC-12FA0D1C7259}"/>
              </a:ext>
            </a:extLst>
          </p:cNvPr>
          <p:cNvSpPr txBox="1">
            <a:spLocks/>
          </p:cNvSpPr>
          <p:nvPr/>
        </p:nvSpPr>
        <p:spPr>
          <a:xfrm>
            <a:off x="9177759" y="62957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03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58BAC6-0386-4227-A9A6-CECC4A503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72" y="3207352"/>
            <a:ext cx="609524" cy="6095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431E02-45C4-4F5E-BDCE-E9DAA6655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45" y="3271146"/>
            <a:ext cx="634921" cy="63492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32B2EA2D-8AA3-42B3-AED0-F4337C010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086" y="3207352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59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3">
            <a:extLst>
              <a:ext uri="{FF2B5EF4-FFF2-40B4-BE49-F238E27FC236}">
                <a16:creationId xmlns:a16="http://schemas.microsoft.com/office/drawing/2014/main" id="{0E304CB9-80CB-40CA-B48D-4A30D9EBE890}"/>
              </a:ext>
            </a:extLst>
          </p:cNvPr>
          <p:cNvSpPr txBox="1">
            <a:spLocks/>
          </p:cNvSpPr>
          <p:nvPr/>
        </p:nvSpPr>
        <p:spPr>
          <a:xfrm>
            <a:off x="9177759" y="62957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04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0F64EA7-5ECD-41F3-B1C2-A852229AD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7" y="0"/>
            <a:ext cx="5976680" cy="6858000"/>
          </a:xfrm>
          <a:prstGeom prst="rect">
            <a:avLst/>
          </a:prstGeom>
        </p:spPr>
      </p:pic>
      <p:sp>
        <p:nvSpPr>
          <p:cNvPr id="15" name="Заголовок 7">
            <a:extLst>
              <a:ext uri="{FF2B5EF4-FFF2-40B4-BE49-F238E27FC236}">
                <a16:creationId xmlns:a16="http://schemas.microsoft.com/office/drawing/2014/main" id="{077BC391-DB64-45E3-8BE2-F1A4461E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744" y="2599448"/>
            <a:ext cx="4766721" cy="1097416"/>
          </a:xfrm>
        </p:spPr>
        <p:txBody>
          <a:bodyPr wrap="square">
            <a:spAutoFit/>
          </a:bodyPr>
          <a:lstStyle/>
          <a:p>
            <a:r>
              <a:rPr lang="en-US" dirty="0"/>
              <a:t>UML-</a:t>
            </a:r>
            <a:r>
              <a:rPr lang="ru-RU" dirty="0"/>
              <a:t>диаграмма классов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40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7470DBDB-74A7-D140-53AD-4D85A1E9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984657"/>
            <a:ext cx="6377362" cy="655051"/>
          </a:xfrm>
        </p:spPr>
        <p:txBody>
          <a:bodyPr>
            <a:spAutoFit/>
          </a:bodyPr>
          <a:lstStyle/>
          <a:p>
            <a:r>
              <a:rPr lang="ru-RU" dirty="0"/>
              <a:t>Описание приложения</a:t>
            </a:r>
            <a:endParaRPr lang="en-US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CC5D509C-7066-C905-0463-4F89088124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1662" y="2166262"/>
            <a:ext cx="4356468" cy="927690"/>
          </a:xfrm>
        </p:spPr>
        <p:txBody>
          <a:bodyPr wrap="square">
            <a:spAutoFit/>
          </a:bodyPr>
          <a:lstStyle/>
          <a:p>
            <a:r>
              <a:rPr lang="ru-RU" sz="2000" b="1" dirty="0"/>
              <a:t>В приложении игрок управляет персонажем на небольшой арене. </a:t>
            </a:r>
            <a:endParaRPr lang="en-US" sz="2000" b="1" dirty="0"/>
          </a:p>
        </p:txBody>
      </p:sp>
      <p:sp>
        <p:nvSpPr>
          <p:cNvPr id="2" name="Номер слайда 13">
            <a:extLst>
              <a:ext uri="{FF2B5EF4-FFF2-40B4-BE49-F238E27FC236}">
                <a16:creationId xmlns:a16="http://schemas.microsoft.com/office/drawing/2014/main" id="{748FB7D8-747D-DDAF-224A-A2BF8BC98817}"/>
              </a:ext>
            </a:extLst>
          </p:cNvPr>
          <p:cNvSpPr txBox="1">
            <a:spLocks/>
          </p:cNvSpPr>
          <p:nvPr/>
        </p:nvSpPr>
        <p:spPr>
          <a:xfrm>
            <a:off x="9177759" y="62957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12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BCAFBADB-F809-4674-B94E-AC2C5A6DDB5A}"/>
              </a:ext>
            </a:extLst>
          </p:cNvPr>
          <p:cNvSpPr txBox="1">
            <a:spLocks/>
          </p:cNvSpPr>
          <p:nvPr/>
        </p:nvSpPr>
        <p:spPr>
          <a:xfrm>
            <a:off x="291662" y="3349036"/>
            <a:ext cx="4356468" cy="65069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Onest Light" pitchFamily="2" charset="0"/>
                <a:ea typeface="+mn-ea"/>
                <a:cs typeface="Poppins" panose="000005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/>
              <a:t>Игрок может свободно перемещаться по арене.</a:t>
            </a:r>
            <a:endParaRPr lang="en-US" sz="2000" b="1" dirty="0"/>
          </a:p>
        </p:txBody>
      </p:sp>
      <p:sp>
        <p:nvSpPr>
          <p:cNvPr id="24" name="Текст 17">
            <a:extLst>
              <a:ext uri="{FF2B5EF4-FFF2-40B4-BE49-F238E27FC236}">
                <a16:creationId xmlns:a16="http://schemas.microsoft.com/office/drawing/2014/main" id="{0DE6CC28-768E-4A08-B784-A71F52D4B392}"/>
              </a:ext>
            </a:extLst>
          </p:cNvPr>
          <p:cNvSpPr txBox="1">
            <a:spLocks/>
          </p:cNvSpPr>
          <p:nvPr/>
        </p:nvSpPr>
        <p:spPr>
          <a:xfrm>
            <a:off x="271041" y="4368702"/>
            <a:ext cx="4356468" cy="65069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Onest Light" pitchFamily="2" charset="0"/>
                <a:ea typeface="+mn-ea"/>
                <a:cs typeface="Poppins" panose="000005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/>
              <a:t>Игрок может ходить, бегать, прыгать.</a:t>
            </a:r>
            <a:endParaRPr lang="en-US" sz="2000" b="1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5CF812A-1DC9-4A52-9A13-7AC77689A865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" r="5652"/>
          <a:stretch>
            <a:fillRect/>
          </a:stretch>
        </p:blipFill>
        <p:spPr>
          <a:xfrm>
            <a:off x="4459288" y="1979613"/>
            <a:ext cx="7540625" cy="4778375"/>
          </a:xfrm>
        </p:spPr>
      </p:pic>
      <p:sp>
        <p:nvSpPr>
          <p:cNvPr id="8" name="Номер слайда 13">
            <a:extLst>
              <a:ext uri="{FF2B5EF4-FFF2-40B4-BE49-F238E27FC236}">
                <a16:creationId xmlns:a16="http://schemas.microsoft.com/office/drawing/2014/main" id="{83509678-5D6D-4113-B1A0-A393D2A45D4B}"/>
              </a:ext>
            </a:extLst>
          </p:cNvPr>
          <p:cNvSpPr txBox="1">
            <a:spLocks/>
          </p:cNvSpPr>
          <p:nvPr/>
        </p:nvSpPr>
        <p:spPr>
          <a:xfrm>
            <a:off x="1582425" y="62957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0</a:t>
            </a:r>
            <a:r>
              <a:rPr lang="ru-RU" dirty="0">
                <a:solidFill>
                  <a:schemeClr val="accent1"/>
                </a:solidFill>
              </a:rPr>
              <a:t>5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439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890B12E-F86C-209C-88F0-2B21C2D50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984657"/>
            <a:ext cx="5394763" cy="655051"/>
          </a:xfrm>
        </p:spPr>
        <p:txBody>
          <a:bodyPr/>
          <a:lstStyle/>
          <a:p>
            <a:r>
              <a:rPr lang="ru-RU" dirty="0"/>
              <a:t>Этапы разработки</a:t>
            </a:r>
            <a:endParaRPr lang="en-US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A2B4481D-5365-D143-A950-A7C0BA827D0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17389" y="3590611"/>
            <a:ext cx="3456185" cy="483209"/>
          </a:xfrm>
        </p:spPr>
        <p:txBody>
          <a:bodyPr>
            <a:spAutoFit/>
          </a:bodyPr>
          <a:lstStyle/>
          <a:p>
            <a:r>
              <a:rPr lang="ru-RU" dirty="0"/>
              <a:t>Реализация функций для персонажа и логики игры</a:t>
            </a:r>
            <a:endParaRPr lang="en-US" sz="1400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363E5D2-1DC9-197E-82CF-197B044CF8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7389" y="2609843"/>
            <a:ext cx="4716252" cy="483209"/>
          </a:xfrm>
        </p:spPr>
        <p:txBody>
          <a:bodyPr/>
          <a:lstStyle/>
          <a:p>
            <a:r>
              <a:rPr lang="ru-RU" sz="1400" dirty="0"/>
              <a:t>Установка и настройка </a:t>
            </a:r>
            <a:r>
              <a:rPr lang="en-US" sz="1400" dirty="0"/>
              <a:t>Unreal Engine 5 </a:t>
            </a:r>
            <a:r>
              <a:rPr lang="ru-RU" sz="1400" dirty="0"/>
              <a:t>и </a:t>
            </a:r>
            <a:r>
              <a:rPr lang="en-US" sz="1400" dirty="0"/>
              <a:t>Visual Studio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EF5E5249-6F21-3154-8FAB-662BCA30F30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17389" y="2279405"/>
            <a:ext cx="4130885" cy="345544"/>
          </a:xfrm>
        </p:spPr>
        <p:txBody>
          <a:bodyPr wrap="square">
            <a:spAutoFit/>
          </a:bodyPr>
          <a:lstStyle/>
          <a:p>
            <a:r>
              <a:rPr lang="ru-RU" dirty="0"/>
              <a:t>Игровой движок и </a:t>
            </a:r>
            <a:r>
              <a:rPr lang="en-US" dirty="0"/>
              <a:t>Visual Studio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2AAA9EFD-8CAF-2C49-5222-66C0B2D0ED3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17389" y="4611809"/>
            <a:ext cx="3456185" cy="483209"/>
          </a:xfrm>
        </p:spPr>
        <p:txBody>
          <a:bodyPr>
            <a:spAutoFit/>
          </a:bodyPr>
          <a:lstStyle/>
          <a:p>
            <a:r>
              <a:rPr lang="ru-RU" sz="1400" dirty="0"/>
              <a:t>Создание анимации и текстур для персонажа</a:t>
            </a:r>
            <a:endParaRPr lang="en-US" sz="1400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E3826F2E-D3C4-685E-9630-7B7CC98061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117390" y="4281371"/>
            <a:ext cx="3111710" cy="345544"/>
          </a:xfrm>
        </p:spPr>
        <p:txBody>
          <a:bodyPr wrap="square">
            <a:spAutoFit/>
          </a:bodyPr>
          <a:lstStyle/>
          <a:p>
            <a:r>
              <a:rPr lang="ru-RU" dirty="0"/>
              <a:t>Анимации и текстуры</a:t>
            </a:r>
            <a:endParaRPr lang="en-US" dirty="0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B6308BD3-D0D1-F1A6-E6AB-261949FDD0D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17389" y="5612793"/>
            <a:ext cx="4450034" cy="291618"/>
          </a:xfrm>
        </p:spPr>
        <p:txBody>
          <a:bodyPr>
            <a:spAutoFit/>
          </a:bodyPr>
          <a:lstStyle/>
          <a:p>
            <a:r>
              <a:rPr lang="ru-RU" dirty="0"/>
              <a:t>Создание игровой карты</a:t>
            </a:r>
            <a:endParaRPr lang="en-US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BDF46D5B-BC7B-CD30-91E2-ACC05D6E63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117389" y="5282355"/>
            <a:ext cx="3910895" cy="348557"/>
          </a:xfrm>
        </p:spPr>
        <p:txBody>
          <a:bodyPr>
            <a:spAutoFit/>
          </a:bodyPr>
          <a:lstStyle/>
          <a:p>
            <a:r>
              <a:rPr lang="ru-RU" dirty="0"/>
              <a:t>Игровая карта</a:t>
            </a:r>
            <a:endParaRPr lang="en-US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2940D292-BFF6-F9F5-F051-C335B3F0070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17390" y="3260173"/>
            <a:ext cx="2883110" cy="345544"/>
          </a:xfrm>
        </p:spPr>
        <p:txBody>
          <a:bodyPr wrap="square">
            <a:spAutoFit/>
          </a:bodyPr>
          <a:lstStyle/>
          <a:p>
            <a:r>
              <a:rPr lang="ru-RU" dirty="0"/>
              <a:t>Работа с кодом</a:t>
            </a:r>
            <a:endParaRPr lang="en-US" dirty="0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8BB188C4-48B3-3207-E654-F83172ABF197}"/>
              </a:ext>
            </a:extLst>
          </p:cNvPr>
          <p:cNvGrpSpPr/>
          <p:nvPr/>
        </p:nvGrpSpPr>
        <p:grpSpPr>
          <a:xfrm>
            <a:off x="5964487" y="1864390"/>
            <a:ext cx="5922461" cy="3865385"/>
            <a:chOff x="5964487" y="2078215"/>
            <a:chExt cx="5922461" cy="3865385"/>
          </a:xfrm>
        </p:grpSpPr>
        <p:graphicFrame>
          <p:nvGraphicFramePr>
            <p:cNvPr id="23" name="Диаграмма 22">
              <a:extLst>
                <a:ext uri="{FF2B5EF4-FFF2-40B4-BE49-F238E27FC236}">
                  <a16:creationId xmlns:a16="http://schemas.microsoft.com/office/drawing/2014/main" id="{DC6975C3-5763-EE15-F439-C9F133F0BD2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36626080"/>
                </p:ext>
              </p:extLst>
            </p:nvPr>
          </p:nvGraphicFramePr>
          <p:xfrm>
            <a:off x="5964487" y="2078215"/>
            <a:ext cx="5922461" cy="38653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4" name="Текст 21">
              <a:extLst>
                <a:ext uri="{FF2B5EF4-FFF2-40B4-BE49-F238E27FC236}">
                  <a16:creationId xmlns:a16="http://schemas.microsoft.com/office/drawing/2014/main" id="{42F1B649-5416-8C4E-41A2-BE66267A3E40}"/>
                </a:ext>
              </a:extLst>
            </p:cNvPr>
            <p:cNvSpPr txBox="1">
              <a:spLocks/>
            </p:cNvSpPr>
            <p:nvPr/>
          </p:nvSpPr>
          <p:spPr>
            <a:xfrm>
              <a:off x="6419198" y="5375586"/>
              <a:ext cx="805680" cy="4430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rgbClr val="163865"/>
                  </a:solidFill>
                  <a:latin typeface="Onest" pitchFamily="2" charset="0"/>
                  <a:ea typeface="VTB Group Cond Book" panose="020B0506050504020204" pitchFamily="34" charset="77"/>
                  <a:cs typeface="Poppins" panose="00000500000000000000" pitchFamily="2" charset="0"/>
                </a:rPr>
                <a:t>25%</a:t>
              </a:r>
              <a:endParaRPr lang="en-US" dirty="0">
                <a:solidFill>
                  <a:srgbClr val="163865"/>
                </a:solidFill>
                <a:latin typeface="Onest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5" name="Текст 21">
              <a:extLst>
                <a:ext uri="{FF2B5EF4-FFF2-40B4-BE49-F238E27FC236}">
                  <a16:creationId xmlns:a16="http://schemas.microsoft.com/office/drawing/2014/main" id="{A4FAC3DC-7E0E-15F6-4C99-929EB0E27122}"/>
                </a:ext>
              </a:extLst>
            </p:cNvPr>
            <p:cNvSpPr txBox="1">
              <a:spLocks/>
            </p:cNvSpPr>
            <p:nvPr/>
          </p:nvSpPr>
          <p:spPr>
            <a:xfrm>
              <a:off x="10637808" y="5375586"/>
              <a:ext cx="805680" cy="31134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Onest" pitchFamily="2" charset="0"/>
                  <a:ea typeface="VTB Group Cond Book" panose="020B0506050504020204" pitchFamily="34" charset="77"/>
                  <a:cs typeface="Poppins" panose="00000500000000000000" pitchFamily="2" charset="0"/>
                </a:rPr>
                <a:t>5%</a:t>
              </a:r>
              <a:endParaRPr lang="en-US" dirty="0">
                <a:solidFill>
                  <a:schemeClr val="bg1"/>
                </a:solidFill>
                <a:latin typeface="Onest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6" name="Текст 21">
              <a:extLst>
                <a:ext uri="{FF2B5EF4-FFF2-40B4-BE49-F238E27FC236}">
                  <a16:creationId xmlns:a16="http://schemas.microsoft.com/office/drawing/2014/main" id="{624B36CF-ECCE-BDC7-8259-697CA9A30BC9}"/>
                </a:ext>
              </a:extLst>
            </p:cNvPr>
            <p:cNvSpPr txBox="1">
              <a:spLocks/>
            </p:cNvSpPr>
            <p:nvPr/>
          </p:nvSpPr>
          <p:spPr>
            <a:xfrm>
              <a:off x="9243195" y="5375586"/>
              <a:ext cx="805680" cy="31134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rgbClr val="163865"/>
                  </a:solidFill>
                  <a:latin typeface="Onest" pitchFamily="2" charset="0"/>
                  <a:ea typeface="VTB Group Cond Book" panose="020B0506050504020204" pitchFamily="34" charset="77"/>
                  <a:cs typeface="Poppins" panose="00000500000000000000" pitchFamily="2" charset="0"/>
                </a:rPr>
                <a:t>50%</a:t>
              </a:r>
              <a:endParaRPr lang="en-US" dirty="0">
                <a:solidFill>
                  <a:srgbClr val="163865"/>
                </a:solidFill>
                <a:latin typeface="Onest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7" name="Текст 21">
              <a:extLst>
                <a:ext uri="{FF2B5EF4-FFF2-40B4-BE49-F238E27FC236}">
                  <a16:creationId xmlns:a16="http://schemas.microsoft.com/office/drawing/2014/main" id="{763BD706-A7C3-5040-C507-806C772EA793}"/>
                </a:ext>
              </a:extLst>
            </p:cNvPr>
            <p:cNvSpPr txBox="1">
              <a:spLocks/>
            </p:cNvSpPr>
            <p:nvPr/>
          </p:nvSpPr>
          <p:spPr>
            <a:xfrm>
              <a:off x="7813811" y="5375586"/>
              <a:ext cx="805680" cy="4430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rgbClr val="163865"/>
                  </a:solidFill>
                  <a:latin typeface="Onest" pitchFamily="2" charset="0"/>
                  <a:ea typeface="VTB Group Cond Book" panose="020B0506050504020204" pitchFamily="34" charset="77"/>
                  <a:cs typeface="Poppins" panose="00000500000000000000" pitchFamily="2" charset="0"/>
                </a:rPr>
                <a:t>20%</a:t>
              </a:r>
              <a:endParaRPr lang="en-US" dirty="0">
                <a:solidFill>
                  <a:srgbClr val="163865"/>
                </a:solidFill>
                <a:latin typeface="Onest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68877FB2-6CD6-83E7-1AC6-5359C0B80146}"/>
                </a:ext>
              </a:extLst>
            </p:cNvPr>
            <p:cNvCxnSpPr/>
            <p:nvPr/>
          </p:nvCxnSpPr>
          <p:spPr>
            <a:xfrm>
              <a:off x="6096000" y="5808195"/>
              <a:ext cx="5653088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5263F05-1D06-00EB-7F03-2BBBD2E84D5B}"/>
              </a:ext>
            </a:extLst>
          </p:cNvPr>
          <p:cNvGrpSpPr/>
          <p:nvPr/>
        </p:nvGrpSpPr>
        <p:grpSpPr>
          <a:xfrm>
            <a:off x="442912" y="2267666"/>
            <a:ext cx="545596" cy="545596"/>
            <a:chOff x="6106842" y="2223655"/>
            <a:chExt cx="545596" cy="545596"/>
          </a:xfrm>
        </p:grpSpPr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BC6DB994-DF11-AEA0-DE33-91759E7603E5}"/>
                </a:ext>
              </a:extLst>
            </p:cNvPr>
            <p:cNvSpPr/>
            <p:nvPr/>
          </p:nvSpPr>
          <p:spPr>
            <a:xfrm>
              <a:off x="6106842" y="2223655"/>
              <a:ext cx="545596" cy="5455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C000"/>
                </a:solidFill>
                <a:highlight>
                  <a:srgbClr val="FFC000"/>
                </a:highlight>
              </a:endParaRPr>
            </a:p>
          </p:txBody>
        </p:sp>
        <p:sp>
          <p:nvSpPr>
            <p:cNvPr id="31" name="Текст 21">
              <a:extLst>
                <a:ext uri="{FF2B5EF4-FFF2-40B4-BE49-F238E27FC236}">
                  <a16:creationId xmlns:a16="http://schemas.microsoft.com/office/drawing/2014/main" id="{B402ED32-4F40-C8EB-F2E7-15C894816980}"/>
                </a:ext>
              </a:extLst>
            </p:cNvPr>
            <p:cNvSpPr txBox="1">
              <a:spLocks/>
            </p:cNvSpPr>
            <p:nvPr/>
          </p:nvSpPr>
          <p:spPr>
            <a:xfrm>
              <a:off x="6106842" y="2326251"/>
              <a:ext cx="545596" cy="4430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ru-RU" sz="2000" b="1" dirty="0">
                  <a:solidFill>
                    <a:srgbClr val="000000"/>
                  </a:solidFill>
                  <a:latin typeface="Poppins SemiBold" panose="00000700000000000000" pitchFamily="2" charset="0"/>
                  <a:ea typeface="VTB Group Cond Book" panose="020B0506050504020204" pitchFamily="34" charset="77"/>
                  <a:cs typeface="Poppins SemiBold" panose="00000700000000000000" pitchFamily="2" charset="0"/>
                </a:rPr>
                <a:t>01</a:t>
              </a:r>
              <a:endParaRPr lang="en-US" sz="2000" b="1" dirty="0">
                <a:solidFill>
                  <a:srgbClr val="000000"/>
                </a:solidFill>
                <a:latin typeface="Poppins SemiBold" panose="00000700000000000000" pitchFamily="2" charset="0"/>
                <a:ea typeface="VTB Group Cond Book" panose="020B0506050504020204" pitchFamily="34" charset="77"/>
                <a:cs typeface="Poppins SemiBold" panose="00000700000000000000" pitchFamily="2" charset="0"/>
              </a:endParaRPr>
            </a:p>
            <a:p>
              <a:pPr marL="0" indent="0" algn="ctr">
                <a:buNone/>
              </a:pPr>
              <a:endParaRPr lang="en-US" sz="3600" dirty="0">
                <a:solidFill>
                  <a:schemeClr val="tx2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AADB0339-113B-0224-0C95-E70002249A2E}"/>
              </a:ext>
            </a:extLst>
          </p:cNvPr>
          <p:cNvGrpSpPr/>
          <p:nvPr/>
        </p:nvGrpSpPr>
        <p:grpSpPr>
          <a:xfrm>
            <a:off x="442912" y="3268649"/>
            <a:ext cx="545596" cy="545596"/>
            <a:chOff x="6106842" y="2223655"/>
            <a:chExt cx="545596" cy="545596"/>
          </a:xfrm>
        </p:grpSpPr>
        <p:sp>
          <p:nvSpPr>
            <p:cNvPr id="33" name="Прямоугольник: скругленные углы 32">
              <a:extLst>
                <a:ext uri="{FF2B5EF4-FFF2-40B4-BE49-F238E27FC236}">
                  <a16:creationId xmlns:a16="http://schemas.microsoft.com/office/drawing/2014/main" id="{F2226046-5517-299E-DEDC-4BB3AAD9FB7C}"/>
                </a:ext>
              </a:extLst>
            </p:cNvPr>
            <p:cNvSpPr/>
            <p:nvPr/>
          </p:nvSpPr>
          <p:spPr>
            <a:xfrm>
              <a:off x="6106842" y="2223655"/>
              <a:ext cx="545596" cy="545596"/>
            </a:xfrm>
            <a:prstGeom prst="roundRect">
              <a:avLst/>
            </a:prstGeom>
            <a:solidFill>
              <a:srgbClr val="7DDB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Текст 21">
              <a:extLst>
                <a:ext uri="{FF2B5EF4-FFF2-40B4-BE49-F238E27FC236}">
                  <a16:creationId xmlns:a16="http://schemas.microsoft.com/office/drawing/2014/main" id="{15278056-237F-CA00-08E7-7F2BEDC97981}"/>
                </a:ext>
              </a:extLst>
            </p:cNvPr>
            <p:cNvSpPr txBox="1">
              <a:spLocks/>
            </p:cNvSpPr>
            <p:nvPr/>
          </p:nvSpPr>
          <p:spPr>
            <a:xfrm>
              <a:off x="6106842" y="2326251"/>
              <a:ext cx="545596" cy="4430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b="1" dirty="0">
                  <a:latin typeface="Poppins SemiBold" panose="00000700000000000000" pitchFamily="2" charset="0"/>
                  <a:ea typeface="VTB Group Cond Book" panose="020B0506050504020204" pitchFamily="34" charset="77"/>
                  <a:cs typeface="Poppins SemiBold" panose="00000700000000000000" pitchFamily="2" charset="0"/>
                </a:rPr>
                <a:t>02</a:t>
              </a:r>
            </a:p>
            <a:p>
              <a:pPr marL="0" indent="0" algn="ctr">
                <a:buNone/>
              </a:pPr>
              <a:endParaRPr lang="en-US" sz="3600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F192D4C6-B61A-1A04-F868-860C8FF95B0E}"/>
              </a:ext>
            </a:extLst>
          </p:cNvPr>
          <p:cNvGrpSpPr/>
          <p:nvPr/>
        </p:nvGrpSpPr>
        <p:grpSpPr>
          <a:xfrm>
            <a:off x="442912" y="4269632"/>
            <a:ext cx="545596" cy="545596"/>
            <a:chOff x="6106842" y="2223655"/>
            <a:chExt cx="545596" cy="545596"/>
          </a:xfrm>
        </p:grpSpPr>
        <p:sp>
          <p:nvSpPr>
            <p:cNvPr id="36" name="Прямоугольник: скругленные углы 35">
              <a:extLst>
                <a:ext uri="{FF2B5EF4-FFF2-40B4-BE49-F238E27FC236}">
                  <a16:creationId xmlns:a16="http://schemas.microsoft.com/office/drawing/2014/main" id="{E5506E2A-C438-AF03-C3F7-BD6E5D0B9593}"/>
                </a:ext>
              </a:extLst>
            </p:cNvPr>
            <p:cNvSpPr/>
            <p:nvPr/>
          </p:nvSpPr>
          <p:spPr>
            <a:xfrm>
              <a:off x="6106842" y="2223655"/>
              <a:ext cx="545596" cy="545596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Текст 21">
              <a:extLst>
                <a:ext uri="{FF2B5EF4-FFF2-40B4-BE49-F238E27FC236}">
                  <a16:creationId xmlns:a16="http://schemas.microsoft.com/office/drawing/2014/main" id="{787387C0-819A-02F1-59AB-1ECAFB1A4DA0}"/>
                </a:ext>
              </a:extLst>
            </p:cNvPr>
            <p:cNvSpPr txBox="1">
              <a:spLocks/>
            </p:cNvSpPr>
            <p:nvPr/>
          </p:nvSpPr>
          <p:spPr>
            <a:xfrm>
              <a:off x="6106842" y="2326251"/>
              <a:ext cx="545596" cy="4430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b="1" dirty="0">
                  <a:solidFill>
                    <a:schemeClr val="tx2"/>
                  </a:solidFill>
                  <a:latin typeface="Poppins SemiBold" panose="00000700000000000000" pitchFamily="2" charset="0"/>
                  <a:ea typeface="VTB Group Cond Book" panose="020B0506050504020204" pitchFamily="34" charset="77"/>
                  <a:cs typeface="Poppins SemiBold" panose="00000700000000000000" pitchFamily="2" charset="0"/>
                </a:rPr>
                <a:t>03</a:t>
              </a:r>
            </a:p>
            <a:p>
              <a:pPr marL="0" indent="0" algn="ctr">
                <a:buNone/>
              </a:pPr>
              <a:endParaRPr lang="en-US" sz="3600" dirty="0">
                <a:solidFill>
                  <a:schemeClr val="tx2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2E7160C5-724D-BE85-A689-A97DAE7055C8}"/>
              </a:ext>
            </a:extLst>
          </p:cNvPr>
          <p:cNvGrpSpPr/>
          <p:nvPr/>
        </p:nvGrpSpPr>
        <p:grpSpPr>
          <a:xfrm>
            <a:off x="442912" y="5270616"/>
            <a:ext cx="545596" cy="545596"/>
            <a:chOff x="6106842" y="2223655"/>
            <a:chExt cx="545596" cy="545596"/>
          </a:xfrm>
        </p:grpSpPr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1375B85E-8EC6-4ACA-E58E-D627CEF1DA35}"/>
                </a:ext>
              </a:extLst>
            </p:cNvPr>
            <p:cNvSpPr/>
            <p:nvPr/>
          </p:nvSpPr>
          <p:spPr>
            <a:xfrm>
              <a:off x="6106842" y="2223655"/>
              <a:ext cx="545596" cy="54559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Текст 21">
              <a:extLst>
                <a:ext uri="{FF2B5EF4-FFF2-40B4-BE49-F238E27FC236}">
                  <a16:creationId xmlns:a16="http://schemas.microsoft.com/office/drawing/2014/main" id="{D4D10353-0C29-2537-2C14-189A680BAF6C}"/>
                </a:ext>
              </a:extLst>
            </p:cNvPr>
            <p:cNvSpPr txBox="1">
              <a:spLocks/>
            </p:cNvSpPr>
            <p:nvPr/>
          </p:nvSpPr>
          <p:spPr>
            <a:xfrm>
              <a:off x="6106842" y="2326251"/>
              <a:ext cx="545596" cy="4430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ea typeface="VTB Group Cond Book" panose="020B0506050504020204" pitchFamily="34" charset="77"/>
                  <a:cs typeface="Poppins SemiBold" panose="00000700000000000000" pitchFamily="2" charset="0"/>
                </a:rPr>
                <a:t>04</a:t>
              </a:r>
            </a:p>
            <a:p>
              <a:pPr marL="0" indent="0" algn="ctr">
                <a:buNone/>
              </a:pPr>
              <a:endParaRPr lang="en-US" sz="3600" dirty="0">
                <a:solidFill>
                  <a:schemeClr val="tx2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Номер слайда 13">
            <a:extLst>
              <a:ext uri="{FF2B5EF4-FFF2-40B4-BE49-F238E27FC236}">
                <a16:creationId xmlns:a16="http://schemas.microsoft.com/office/drawing/2014/main" id="{83048630-86AA-6662-0A48-0E2A14B067F4}"/>
              </a:ext>
            </a:extLst>
          </p:cNvPr>
          <p:cNvSpPr txBox="1">
            <a:spLocks/>
          </p:cNvSpPr>
          <p:nvPr/>
        </p:nvSpPr>
        <p:spPr>
          <a:xfrm>
            <a:off x="9177759" y="62957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06</a:t>
            </a:r>
          </a:p>
        </p:txBody>
      </p:sp>
      <p:sp>
        <p:nvSpPr>
          <p:cNvPr id="41" name="Заголовок 11">
            <a:extLst>
              <a:ext uri="{FF2B5EF4-FFF2-40B4-BE49-F238E27FC236}">
                <a16:creationId xmlns:a16="http://schemas.microsoft.com/office/drawing/2014/main" id="{67124637-CCFD-44B2-859F-2A547E32E333}"/>
              </a:ext>
            </a:extLst>
          </p:cNvPr>
          <p:cNvSpPr txBox="1">
            <a:spLocks/>
          </p:cNvSpPr>
          <p:nvPr/>
        </p:nvSpPr>
        <p:spPr>
          <a:xfrm>
            <a:off x="6354325" y="1315682"/>
            <a:ext cx="5394763" cy="8740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1"/>
                </a:solidFill>
                <a:latin typeface="Onest SemiBold" pitchFamily="2" charset="0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Количество затраченного времени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12759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C9A4845F-FBAA-DACF-1C58-A90EB3EF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973222"/>
            <a:ext cx="6096000" cy="598818"/>
          </a:xfrm>
        </p:spPr>
        <p:txBody>
          <a:bodyPr wrap="square">
            <a:spAutoFit/>
          </a:bodyPr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2" name="Номер слайда 13">
            <a:extLst>
              <a:ext uri="{FF2B5EF4-FFF2-40B4-BE49-F238E27FC236}">
                <a16:creationId xmlns:a16="http://schemas.microsoft.com/office/drawing/2014/main" id="{0E304CB9-80CB-40CA-B48D-4A30D9EBE890}"/>
              </a:ext>
            </a:extLst>
          </p:cNvPr>
          <p:cNvSpPr txBox="1">
            <a:spLocks/>
          </p:cNvSpPr>
          <p:nvPr/>
        </p:nvSpPr>
        <p:spPr>
          <a:xfrm>
            <a:off x="9177759" y="62957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07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E6926D-1CCC-40C9-80F1-E0E2999D5E4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0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38760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для шаблона">
      <a:dk1>
        <a:sysClr val="windowText" lastClr="000000"/>
      </a:dk1>
      <a:lt1>
        <a:sysClr val="window" lastClr="FFFFFF"/>
      </a:lt1>
      <a:dk2>
        <a:srgbClr val="153660"/>
      </a:dk2>
      <a:lt2>
        <a:srgbClr val="FFFFFF"/>
      </a:lt2>
      <a:accent1>
        <a:srgbClr val="7DDBFD"/>
      </a:accent1>
      <a:accent2>
        <a:srgbClr val="07101C"/>
      </a:accent2>
      <a:accent3>
        <a:srgbClr val="FFFFFF"/>
      </a:accent3>
      <a:accent4>
        <a:srgbClr val="FFC000"/>
      </a:accent4>
      <a:accent5>
        <a:srgbClr val="153660"/>
      </a:accent5>
      <a:accent6>
        <a:srgbClr val="7DDBFD"/>
      </a:accent6>
      <a:hlink>
        <a:srgbClr val="7DDBFD"/>
      </a:hlink>
      <a:folHlink>
        <a:srgbClr val="FFC000"/>
      </a:folHlink>
    </a:clrScheme>
    <a:fontScheme name="Другая 2">
      <a:majorFont>
        <a:latin typeface="Play bold"/>
        <a:ea typeface=""/>
        <a:cs typeface=""/>
      </a:majorFont>
      <a:minorFont>
        <a:latin typeface="Poppi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10605</TotalTime>
  <Words>179</Words>
  <Application>Microsoft Office PowerPoint</Application>
  <PresentationFormat>Широкоэкранный</PresentationFormat>
  <Paragraphs>47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20" baseType="lpstr">
      <vt:lpstr>Poppins SemiBold</vt:lpstr>
      <vt:lpstr>Oswald Light</vt:lpstr>
      <vt:lpstr>Poppins</vt:lpstr>
      <vt:lpstr>Onest</vt:lpstr>
      <vt:lpstr>Mulish BOLD</vt:lpstr>
      <vt:lpstr>Calibri</vt:lpstr>
      <vt:lpstr>Mulish</vt:lpstr>
      <vt:lpstr>Onest Medium</vt:lpstr>
      <vt:lpstr>Onest Light</vt:lpstr>
      <vt:lpstr>Arial</vt:lpstr>
      <vt:lpstr>Onest SemiBold</vt:lpstr>
      <vt:lpstr>Poppins Light</vt:lpstr>
      <vt:lpstr>Тема Office</vt:lpstr>
      <vt:lpstr>Проект: "Wanderer"  game</vt:lpstr>
      <vt:lpstr>Цели и задачи проекта</vt:lpstr>
      <vt:lpstr>Используемые технологии </vt:lpstr>
      <vt:lpstr>UML-диаграмма классов</vt:lpstr>
      <vt:lpstr>Описание приложения</vt:lpstr>
      <vt:lpstr>Этапы разработки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NINJA</dc:title>
  <dc:creator>3622</dc:creator>
  <cp:lastModifiedBy>Aleksandr Arkhipov</cp:lastModifiedBy>
  <cp:revision>20</cp:revision>
  <dcterms:created xsi:type="dcterms:W3CDTF">2024-01-25T10:25:27Z</dcterms:created>
  <dcterms:modified xsi:type="dcterms:W3CDTF">2025-06-14T07:56:50Z</dcterms:modified>
</cp:coreProperties>
</file>